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6" r:id="rId3"/>
    <p:sldId id="262" r:id="rId4"/>
    <p:sldId id="259" r:id="rId5"/>
    <p:sldId id="261" r:id="rId6"/>
    <p:sldId id="260" r:id="rId7"/>
    <p:sldId id="257" r:id="rId8"/>
    <p:sldId id="263" r:id="rId9"/>
    <p:sldId id="264" r:id="rId10"/>
  </p:sldIdLst>
  <p:sldSz cx="18288000" cy="10287000"/>
  <p:notesSz cx="18288000" cy="10287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68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42185" y="2581985"/>
            <a:ext cx="13803629" cy="34823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00AFEF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00AFEF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00AFEF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9889" y="960805"/>
            <a:ext cx="3153410" cy="1031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00AFEF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59889" y="1968169"/>
            <a:ext cx="14871065" cy="6967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8939" y="1999526"/>
            <a:ext cx="1481010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Problemy psychologiczne dzieci i</a:t>
            </a:r>
            <a:r>
              <a:rPr sz="6000" b="1" spc="-10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6000" b="1" spc="-5" dirty="0">
                <a:solidFill>
                  <a:srgbClr val="FFFFFF"/>
                </a:solidFill>
                <a:latin typeface="Lato"/>
                <a:cs typeface="Lato"/>
              </a:rPr>
              <a:t>młodzieży  </a:t>
            </a: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po długim czasie nauki</a:t>
            </a:r>
            <a:r>
              <a:rPr sz="6000" b="1" spc="1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6000" b="1" spc="-10" dirty="0">
                <a:solidFill>
                  <a:srgbClr val="FFFFFF"/>
                </a:solidFill>
                <a:latin typeface="Lato"/>
                <a:cs typeface="Lato"/>
              </a:rPr>
              <a:t>zdalnej</a:t>
            </a:r>
            <a:endParaRPr sz="6000">
              <a:latin typeface="Lato"/>
              <a:cs typeface="La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78895" y="4590871"/>
            <a:ext cx="12336780" cy="3926840"/>
          </a:xfrm>
          <a:prstGeom prst="rect">
            <a:avLst/>
          </a:prstGeom>
        </p:spPr>
        <p:txBody>
          <a:bodyPr vert="horz" wrap="square" lIns="0" tIns="317500" rIns="0" bIns="0" rtlCol="0">
            <a:spAutoFit/>
          </a:bodyPr>
          <a:lstStyle/>
          <a:p>
            <a:pPr marL="870585" indent="-858519">
              <a:lnSpc>
                <a:spcPct val="100000"/>
              </a:lnSpc>
              <a:spcBef>
                <a:spcPts val="2500"/>
              </a:spcBef>
              <a:buClr>
                <a:srgbClr val="FFFFFF"/>
              </a:buClr>
              <a:buFont typeface="Wingdings"/>
              <a:buChar char=""/>
              <a:tabLst>
                <a:tab pos="870585" algn="l"/>
                <a:tab pos="871219" algn="l"/>
              </a:tabLst>
            </a:pP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pogorszenie samopoczucia i trudności w</a:t>
            </a:r>
            <a:r>
              <a:rPr sz="4400" spc="-204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nauce</a:t>
            </a:r>
            <a:endParaRPr sz="4400">
              <a:latin typeface="Lato"/>
              <a:cs typeface="Lato"/>
            </a:endParaRPr>
          </a:p>
          <a:p>
            <a:pPr marL="870585" indent="-858519">
              <a:lnSpc>
                <a:spcPct val="100000"/>
              </a:lnSpc>
              <a:spcBef>
                <a:spcPts val="2400"/>
              </a:spcBef>
              <a:buClr>
                <a:srgbClr val="FFFFFF"/>
              </a:buClr>
              <a:buFont typeface="Wingdings"/>
              <a:buChar char=""/>
              <a:tabLst>
                <a:tab pos="870585" algn="l"/>
                <a:tab pos="871219" algn="l"/>
              </a:tabLst>
            </a:pP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zaburzenia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nastroju,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zespół</a:t>
            </a:r>
            <a:r>
              <a:rPr sz="4400" spc="-9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depresyjny</a:t>
            </a:r>
            <a:endParaRPr sz="4400">
              <a:latin typeface="Lato"/>
              <a:cs typeface="Lato"/>
            </a:endParaRPr>
          </a:p>
          <a:p>
            <a:pPr marL="870585" indent="-858519">
              <a:lnSpc>
                <a:spcPct val="100000"/>
              </a:lnSpc>
              <a:spcBef>
                <a:spcPts val="2400"/>
              </a:spcBef>
              <a:buClr>
                <a:srgbClr val="FFFFFF"/>
              </a:buClr>
              <a:buFont typeface="Wingdings"/>
              <a:buChar char=""/>
              <a:tabLst>
                <a:tab pos="870585" algn="l"/>
                <a:tab pos="871219" algn="l"/>
              </a:tabLst>
            </a:pP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nadużywanie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mediów</a:t>
            </a:r>
            <a:r>
              <a:rPr sz="4400" spc="-6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elektronicznych</a:t>
            </a:r>
            <a:endParaRPr sz="4400">
              <a:latin typeface="Lato"/>
              <a:cs typeface="Lato"/>
            </a:endParaRPr>
          </a:p>
          <a:p>
            <a:pPr marL="870585" indent="-858519">
              <a:lnSpc>
                <a:spcPct val="100000"/>
              </a:lnSpc>
              <a:spcBef>
                <a:spcPts val="2400"/>
              </a:spcBef>
              <a:buClr>
                <a:srgbClr val="FFFFFF"/>
              </a:buClr>
              <a:buFont typeface="Wingdings"/>
              <a:buChar char=""/>
              <a:tabLst>
                <a:tab pos="870585" algn="l"/>
                <a:tab pos="871219" algn="l"/>
              </a:tabLst>
            </a:pP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przeciążenie nauczycieli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edukacją</a:t>
            </a:r>
            <a:r>
              <a:rPr sz="4400" spc="-12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zdalną</a:t>
            </a:r>
            <a:endParaRPr sz="4400">
              <a:latin typeface="Lato"/>
              <a:cs typeface="La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196290" y="5573267"/>
            <a:ext cx="3685540" cy="2913380"/>
            <a:chOff x="13196290" y="5573267"/>
            <a:chExt cx="3685540" cy="2913380"/>
          </a:xfrm>
        </p:grpSpPr>
        <p:sp>
          <p:nvSpPr>
            <p:cNvPr id="5" name="object 5"/>
            <p:cNvSpPr/>
            <p:nvPr/>
          </p:nvSpPr>
          <p:spPr>
            <a:xfrm>
              <a:off x="14197609" y="6222491"/>
              <a:ext cx="2001520" cy="1445260"/>
            </a:xfrm>
            <a:custGeom>
              <a:avLst/>
              <a:gdLst/>
              <a:ahLst/>
              <a:cxnLst/>
              <a:rect l="l" t="t" r="r" b="b"/>
              <a:pathLst>
                <a:path w="2001519" h="1445259">
                  <a:moveTo>
                    <a:pt x="589635" y="1442288"/>
                  </a:moveTo>
                  <a:lnTo>
                    <a:pt x="1854644" y="1444751"/>
                  </a:lnTo>
                  <a:lnTo>
                    <a:pt x="1900907" y="1437300"/>
                  </a:lnTo>
                  <a:lnTo>
                    <a:pt x="1941086" y="1416549"/>
                  </a:lnTo>
                  <a:lnTo>
                    <a:pt x="1972771" y="1384909"/>
                  </a:lnTo>
                  <a:lnTo>
                    <a:pt x="1993549" y="1344785"/>
                  </a:lnTo>
                  <a:lnTo>
                    <a:pt x="2001011" y="1298587"/>
                  </a:lnTo>
                  <a:lnTo>
                    <a:pt x="2001011" y="146164"/>
                  </a:lnTo>
                  <a:lnTo>
                    <a:pt x="1993549" y="99966"/>
                  </a:lnTo>
                  <a:lnTo>
                    <a:pt x="1972771" y="59842"/>
                  </a:lnTo>
                  <a:lnTo>
                    <a:pt x="1941086" y="28202"/>
                  </a:lnTo>
                  <a:lnTo>
                    <a:pt x="1900907" y="7451"/>
                  </a:lnTo>
                  <a:lnTo>
                    <a:pt x="1854644" y="0"/>
                  </a:lnTo>
                  <a:lnTo>
                    <a:pt x="146354" y="0"/>
                  </a:lnTo>
                  <a:lnTo>
                    <a:pt x="100093" y="7451"/>
                  </a:lnTo>
                  <a:lnTo>
                    <a:pt x="59916" y="28202"/>
                  </a:lnTo>
                  <a:lnTo>
                    <a:pt x="28236" y="59842"/>
                  </a:lnTo>
                  <a:lnTo>
                    <a:pt x="7460" y="99966"/>
                  </a:lnTo>
                  <a:lnTo>
                    <a:pt x="0" y="146164"/>
                  </a:lnTo>
                  <a:lnTo>
                    <a:pt x="1" y="155258"/>
                  </a:lnTo>
                  <a:lnTo>
                    <a:pt x="6" y="164350"/>
                  </a:lnTo>
                  <a:lnTo>
                    <a:pt x="10" y="173442"/>
                  </a:lnTo>
                  <a:lnTo>
                    <a:pt x="12" y="182537"/>
                  </a:lnTo>
                </a:path>
              </a:pathLst>
            </a:custGeom>
            <a:ln w="60959">
              <a:solidFill>
                <a:srgbClr val="175A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986990" y="7840979"/>
              <a:ext cx="1211580" cy="227329"/>
            </a:xfrm>
            <a:custGeom>
              <a:avLst/>
              <a:gdLst/>
              <a:ahLst/>
              <a:cxnLst/>
              <a:rect l="l" t="t" r="r" b="b"/>
              <a:pathLst>
                <a:path w="1211580" h="227329">
                  <a:moveTo>
                    <a:pt x="128676" y="224586"/>
                  </a:moveTo>
                  <a:lnTo>
                    <a:pt x="1174470" y="227076"/>
                  </a:lnTo>
                  <a:lnTo>
                    <a:pt x="1208664" y="204471"/>
                  </a:lnTo>
                  <a:lnTo>
                    <a:pt x="1211580" y="190068"/>
                  </a:lnTo>
                  <a:lnTo>
                    <a:pt x="1211580" y="42037"/>
                  </a:lnTo>
                  <a:lnTo>
                    <a:pt x="1208664" y="27633"/>
                  </a:lnTo>
                  <a:lnTo>
                    <a:pt x="1200711" y="15870"/>
                  </a:lnTo>
                  <a:lnTo>
                    <a:pt x="1188916" y="7938"/>
                  </a:lnTo>
                  <a:lnTo>
                    <a:pt x="1174470" y="5029"/>
                  </a:lnTo>
                  <a:lnTo>
                    <a:pt x="0" y="0"/>
                  </a:lnTo>
                </a:path>
              </a:pathLst>
            </a:custGeom>
            <a:ln w="60960">
              <a:solidFill>
                <a:srgbClr val="175A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226770" y="7476832"/>
              <a:ext cx="1972310" cy="979169"/>
            </a:xfrm>
            <a:custGeom>
              <a:avLst/>
              <a:gdLst/>
              <a:ahLst/>
              <a:cxnLst/>
              <a:rect l="l" t="t" r="r" b="b"/>
              <a:pathLst>
                <a:path w="1972309" h="979170">
                  <a:moveTo>
                    <a:pt x="1971954" y="973277"/>
                  </a:moveTo>
                  <a:lnTo>
                    <a:pt x="1970203" y="925521"/>
                  </a:lnTo>
                  <a:lnTo>
                    <a:pt x="1966220" y="878381"/>
                  </a:lnTo>
                  <a:lnTo>
                    <a:pt x="1960058" y="831908"/>
                  </a:lnTo>
                  <a:lnTo>
                    <a:pt x="1951768" y="786152"/>
                  </a:lnTo>
                  <a:lnTo>
                    <a:pt x="1941404" y="741164"/>
                  </a:lnTo>
                  <a:lnTo>
                    <a:pt x="1929016" y="696996"/>
                  </a:lnTo>
                  <a:lnTo>
                    <a:pt x="1914659" y="653699"/>
                  </a:lnTo>
                  <a:lnTo>
                    <a:pt x="1898383" y="611323"/>
                  </a:lnTo>
                  <a:lnTo>
                    <a:pt x="1880242" y="569919"/>
                  </a:lnTo>
                  <a:lnTo>
                    <a:pt x="1860287" y="529539"/>
                  </a:lnTo>
                  <a:lnTo>
                    <a:pt x="1838571" y="490234"/>
                  </a:lnTo>
                  <a:lnTo>
                    <a:pt x="1815146" y="452053"/>
                  </a:lnTo>
                  <a:lnTo>
                    <a:pt x="1790064" y="415049"/>
                  </a:lnTo>
                  <a:lnTo>
                    <a:pt x="1763379" y="379273"/>
                  </a:lnTo>
                  <a:lnTo>
                    <a:pt x="1735141" y="344775"/>
                  </a:lnTo>
                  <a:lnTo>
                    <a:pt x="1705404" y="311606"/>
                  </a:lnTo>
                  <a:lnTo>
                    <a:pt x="1674220" y="279817"/>
                  </a:lnTo>
                  <a:lnTo>
                    <a:pt x="1641641" y="249460"/>
                  </a:lnTo>
                  <a:lnTo>
                    <a:pt x="1607719" y="220585"/>
                  </a:lnTo>
                  <a:lnTo>
                    <a:pt x="1572506" y="193243"/>
                  </a:lnTo>
                  <a:lnTo>
                    <a:pt x="1536056" y="167485"/>
                  </a:lnTo>
                  <a:lnTo>
                    <a:pt x="1498420" y="143363"/>
                  </a:lnTo>
                  <a:lnTo>
                    <a:pt x="1459650" y="120927"/>
                  </a:lnTo>
                  <a:lnTo>
                    <a:pt x="1419800" y="100228"/>
                  </a:lnTo>
                  <a:lnTo>
                    <a:pt x="1378920" y="81317"/>
                  </a:lnTo>
                  <a:lnTo>
                    <a:pt x="1337064" y="64245"/>
                  </a:lnTo>
                  <a:lnTo>
                    <a:pt x="1294284" y="49064"/>
                  </a:lnTo>
                  <a:lnTo>
                    <a:pt x="1250632" y="35823"/>
                  </a:lnTo>
                  <a:lnTo>
                    <a:pt x="1206161" y="24575"/>
                  </a:lnTo>
                  <a:lnTo>
                    <a:pt x="1160922" y="15370"/>
                  </a:lnTo>
                  <a:lnTo>
                    <a:pt x="1114968" y="8259"/>
                  </a:lnTo>
                  <a:lnTo>
                    <a:pt x="1068352" y="3293"/>
                  </a:lnTo>
                  <a:lnTo>
                    <a:pt x="1021125" y="523"/>
                  </a:lnTo>
                  <a:lnTo>
                    <a:pt x="973340" y="0"/>
                  </a:lnTo>
                  <a:lnTo>
                    <a:pt x="924826" y="1797"/>
                  </a:lnTo>
                  <a:lnTo>
                    <a:pt x="876939" y="5901"/>
                  </a:lnTo>
                  <a:lnTo>
                    <a:pt x="829736" y="12255"/>
                  </a:lnTo>
                  <a:lnTo>
                    <a:pt x="783269" y="20806"/>
                  </a:lnTo>
                  <a:lnTo>
                    <a:pt x="737594" y="31499"/>
                  </a:lnTo>
                  <a:lnTo>
                    <a:pt x="692763" y="44279"/>
                  </a:lnTo>
                  <a:lnTo>
                    <a:pt x="648833" y="59093"/>
                  </a:lnTo>
                  <a:lnTo>
                    <a:pt x="605856" y="75884"/>
                  </a:lnTo>
                  <a:lnTo>
                    <a:pt x="563887" y="94599"/>
                  </a:lnTo>
                  <a:lnTo>
                    <a:pt x="522980" y="115184"/>
                  </a:lnTo>
                  <a:lnTo>
                    <a:pt x="483189" y="137583"/>
                  </a:lnTo>
                  <a:lnTo>
                    <a:pt x="444570" y="161743"/>
                  </a:lnTo>
                  <a:lnTo>
                    <a:pt x="407175" y="187608"/>
                  </a:lnTo>
                  <a:lnTo>
                    <a:pt x="371059" y="215124"/>
                  </a:lnTo>
                  <a:lnTo>
                    <a:pt x="336276" y="244237"/>
                  </a:lnTo>
                  <a:lnTo>
                    <a:pt x="302881" y="274892"/>
                  </a:lnTo>
                  <a:lnTo>
                    <a:pt x="270928" y="307034"/>
                  </a:lnTo>
                  <a:lnTo>
                    <a:pt x="240471" y="340609"/>
                  </a:lnTo>
                  <a:lnTo>
                    <a:pt x="211564" y="375563"/>
                  </a:lnTo>
                  <a:lnTo>
                    <a:pt x="184261" y="411840"/>
                  </a:lnTo>
                  <a:lnTo>
                    <a:pt x="158617" y="449387"/>
                  </a:lnTo>
                  <a:lnTo>
                    <a:pt x="134686" y="488149"/>
                  </a:lnTo>
                  <a:lnTo>
                    <a:pt x="112522" y="528071"/>
                  </a:lnTo>
                  <a:lnTo>
                    <a:pt x="92179" y="569099"/>
                  </a:lnTo>
                  <a:lnTo>
                    <a:pt x="73712" y="611177"/>
                  </a:lnTo>
                  <a:lnTo>
                    <a:pt x="57174" y="654253"/>
                  </a:lnTo>
                  <a:lnTo>
                    <a:pt x="42621" y="698270"/>
                  </a:lnTo>
                  <a:lnTo>
                    <a:pt x="30105" y="743176"/>
                  </a:lnTo>
                  <a:lnTo>
                    <a:pt x="19682" y="788914"/>
                  </a:lnTo>
                  <a:lnTo>
                    <a:pt x="11406" y="835430"/>
                  </a:lnTo>
                  <a:lnTo>
                    <a:pt x="5331" y="882671"/>
                  </a:lnTo>
                  <a:lnTo>
                    <a:pt x="1511" y="930581"/>
                  </a:lnTo>
                  <a:lnTo>
                    <a:pt x="0" y="979106"/>
                  </a:lnTo>
                </a:path>
              </a:pathLst>
            </a:custGeom>
            <a:ln w="60960">
              <a:solidFill>
                <a:srgbClr val="175A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685520" y="6396227"/>
              <a:ext cx="1053465" cy="1053465"/>
            </a:xfrm>
            <a:custGeom>
              <a:avLst/>
              <a:gdLst/>
              <a:ahLst/>
              <a:cxnLst/>
              <a:rect l="l" t="t" r="r" b="b"/>
              <a:pathLst>
                <a:path w="1053465" h="1053465">
                  <a:moveTo>
                    <a:pt x="1053084" y="526541"/>
                  </a:moveTo>
                  <a:lnTo>
                    <a:pt x="1050932" y="478615"/>
                  </a:lnTo>
                  <a:lnTo>
                    <a:pt x="1044600" y="431894"/>
                  </a:lnTo>
                  <a:lnTo>
                    <a:pt x="1034275" y="386565"/>
                  </a:lnTo>
                  <a:lnTo>
                    <a:pt x="1020142" y="342813"/>
                  </a:lnTo>
                  <a:lnTo>
                    <a:pt x="1002387" y="300824"/>
                  </a:lnTo>
                  <a:lnTo>
                    <a:pt x="981196" y="260784"/>
                  </a:lnTo>
                  <a:lnTo>
                    <a:pt x="956754" y="222879"/>
                  </a:lnTo>
                  <a:lnTo>
                    <a:pt x="929249" y="187296"/>
                  </a:lnTo>
                  <a:lnTo>
                    <a:pt x="898864" y="154219"/>
                  </a:lnTo>
                  <a:lnTo>
                    <a:pt x="865787" y="123834"/>
                  </a:lnTo>
                  <a:lnTo>
                    <a:pt x="830204" y="96329"/>
                  </a:lnTo>
                  <a:lnTo>
                    <a:pt x="792299" y="71887"/>
                  </a:lnTo>
                  <a:lnTo>
                    <a:pt x="752259" y="50696"/>
                  </a:lnTo>
                  <a:lnTo>
                    <a:pt x="710270" y="32941"/>
                  </a:lnTo>
                  <a:lnTo>
                    <a:pt x="666518" y="18808"/>
                  </a:lnTo>
                  <a:lnTo>
                    <a:pt x="621189" y="8483"/>
                  </a:lnTo>
                  <a:lnTo>
                    <a:pt x="574468" y="2151"/>
                  </a:lnTo>
                  <a:lnTo>
                    <a:pt x="526542" y="0"/>
                  </a:lnTo>
                  <a:lnTo>
                    <a:pt x="478615" y="2151"/>
                  </a:lnTo>
                  <a:lnTo>
                    <a:pt x="431894" y="8483"/>
                  </a:lnTo>
                  <a:lnTo>
                    <a:pt x="386565" y="18808"/>
                  </a:lnTo>
                  <a:lnTo>
                    <a:pt x="342813" y="32941"/>
                  </a:lnTo>
                  <a:lnTo>
                    <a:pt x="300824" y="50696"/>
                  </a:lnTo>
                  <a:lnTo>
                    <a:pt x="260784" y="71887"/>
                  </a:lnTo>
                  <a:lnTo>
                    <a:pt x="222879" y="96329"/>
                  </a:lnTo>
                  <a:lnTo>
                    <a:pt x="187296" y="123834"/>
                  </a:lnTo>
                  <a:lnTo>
                    <a:pt x="154219" y="154219"/>
                  </a:lnTo>
                  <a:lnTo>
                    <a:pt x="123834" y="187296"/>
                  </a:lnTo>
                  <a:lnTo>
                    <a:pt x="96329" y="222879"/>
                  </a:lnTo>
                  <a:lnTo>
                    <a:pt x="71887" y="260784"/>
                  </a:lnTo>
                  <a:lnTo>
                    <a:pt x="50696" y="300824"/>
                  </a:lnTo>
                  <a:lnTo>
                    <a:pt x="32941" y="342813"/>
                  </a:lnTo>
                  <a:lnTo>
                    <a:pt x="18808" y="386565"/>
                  </a:lnTo>
                  <a:lnTo>
                    <a:pt x="8483" y="431894"/>
                  </a:lnTo>
                  <a:lnTo>
                    <a:pt x="2151" y="478615"/>
                  </a:lnTo>
                  <a:lnTo>
                    <a:pt x="0" y="526541"/>
                  </a:lnTo>
                  <a:lnTo>
                    <a:pt x="2151" y="574468"/>
                  </a:lnTo>
                  <a:lnTo>
                    <a:pt x="8483" y="621189"/>
                  </a:lnTo>
                  <a:lnTo>
                    <a:pt x="18808" y="666518"/>
                  </a:lnTo>
                  <a:lnTo>
                    <a:pt x="32941" y="710270"/>
                  </a:lnTo>
                  <a:lnTo>
                    <a:pt x="50696" y="752259"/>
                  </a:lnTo>
                  <a:lnTo>
                    <a:pt x="71887" y="792299"/>
                  </a:lnTo>
                  <a:lnTo>
                    <a:pt x="96329" y="830204"/>
                  </a:lnTo>
                  <a:lnTo>
                    <a:pt x="123834" y="865787"/>
                  </a:lnTo>
                  <a:lnTo>
                    <a:pt x="154219" y="898864"/>
                  </a:lnTo>
                  <a:lnTo>
                    <a:pt x="187296" y="929249"/>
                  </a:lnTo>
                  <a:lnTo>
                    <a:pt x="222879" y="956754"/>
                  </a:lnTo>
                  <a:lnTo>
                    <a:pt x="260784" y="981196"/>
                  </a:lnTo>
                  <a:lnTo>
                    <a:pt x="300824" y="1002387"/>
                  </a:lnTo>
                  <a:lnTo>
                    <a:pt x="342813" y="1020142"/>
                  </a:lnTo>
                  <a:lnTo>
                    <a:pt x="386565" y="1034275"/>
                  </a:lnTo>
                  <a:lnTo>
                    <a:pt x="431894" y="1044600"/>
                  </a:lnTo>
                  <a:lnTo>
                    <a:pt x="478615" y="1050932"/>
                  </a:lnTo>
                  <a:lnTo>
                    <a:pt x="526542" y="1053083"/>
                  </a:lnTo>
                  <a:lnTo>
                    <a:pt x="574468" y="1050932"/>
                  </a:lnTo>
                  <a:lnTo>
                    <a:pt x="621189" y="1044600"/>
                  </a:lnTo>
                  <a:lnTo>
                    <a:pt x="666518" y="1034275"/>
                  </a:lnTo>
                  <a:lnTo>
                    <a:pt x="710270" y="1020142"/>
                  </a:lnTo>
                  <a:lnTo>
                    <a:pt x="752259" y="1002387"/>
                  </a:lnTo>
                  <a:lnTo>
                    <a:pt x="792299" y="981196"/>
                  </a:lnTo>
                  <a:lnTo>
                    <a:pt x="830204" y="956754"/>
                  </a:lnTo>
                  <a:lnTo>
                    <a:pt x="865787" y="929249"/>
                  </a:lnTo>
                  <a:lnTo>
                    <a:pt x="898864" y="898864"/>
                  </a:lnTo>
                  <a:lnTo>
                    <a:pt x="929249" y="865787"/>
                  </a:lnTo>
                  <a:lnTo>
                    <a:pt x="956754" y="830204"/>
                  </a:lnTo>
                  <a:lnTo>
                    <a:pt x="981196" y="792299"/>
                  </a:lnTo>
                  <a:lnTo>
                    <a:pt x="1002387" y="752259"/>
                  </a:lnTo>
                  <a:lnTo>
                    <a:pt x="1020142" y="710270"/>
                  </a:lnTo>
                  <a:lnTo>
                    <a:pt x="1034275" y="666518"/>
                  </a:lnTo>
                  <a:lnTo>
                    <a:pt x="1044600" y="621189"/>
                  </a:lnTo>
                  <a:lnTo>
                    <a:pt x="1050932" y="574468"/>
                  </a:lnTo>
                  <a:lnTo>
                    <a:pt x="1053084" y="526541"/>
                  </a:lnTo>
                  <a:close/>
                </a:path>
              </a:pathLst>
            </a:custGeom>
            <a:ln w="60960">
              <a:solidFill>
                <a:srgbClr val="175A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270480" y="5609843"/>
              <a:ext cx="1574800" cy="1574800"/>
            </a:xfrm>
            <a:custGeom>
              <a:avLst/>
              <a:gdLst/>
              <a:ahLst/>
              <a:cxnLst/>
              <a:rect l="l" t="t" r="r" b="b"/>
              <a:pathLst>
                <a:path w="1574800" h="1574800">
                  <a:moveTo>
                    <a:pt x="787146" y="0"/>
                  </a:moveTo>
                  <a:lnTo>
                    <a:pt x="739194" y="1436"/>
                  </a:lnTo>
                  <a:lnTo>
                    <a:pt x="692003" y="5691"/>
                  </a:lnTo>
                  <a:lnTo>
                    <a:pt x="645654" y="12681"/>
                  </a:lnTo>
                  <a:lnTo>
                    <a:pt x="600229" y="22325"/>
                  </a:lnTo>
                  <a:lnTo>
                    <a:pt x="555811" y="34541"/>
                  </a:lnTo>
                  <a:lnTo>
                    <a:pt x="512483" y="49245"/>
                  </a:lnTo>
                  <a:lnTo>
                    <a:pt x="470326" y="66355"/>
                  </a:lnTo>
                  <a:lnTo>
                    <a:pt x="429423" y="85790"/>
                  </a:lnTo>
                  <a:lnTo>
                    <a:pt x="389856" y="107467"/>
                  </a:lnTo>
                  <a:lnTo>
                    <a:pt x="351707" y="131303"/>
                  </a:lnTo>
                  <a:lnTo>
                    <a:pt x="315060" y="157216"/>
                  </a:lnTo>
                  <a:lnTo>
                    <a:pt x="279995" y="185125"/>
                  </a:lnTo>
                  <a:lnTo>
                    <a:pt x="246596" y="214946"/>
                  </a:lnTo>
                  <a:lnTo>
                    <a:pt x="214946" y="246596"/>
                  </a:lnTo>
                  <a:lnTo>
                    <a:pt x="185125" y="279995"/>
                  </a:lnTo>
                  <a:lnTo>
                    <a:pt x="157216" y="315060"/>
                  </a:lnTo>
                  <a:lnTo>
                    <a:pt x="131303" y="351707"/>
                  </a:lnTo>
                  <a:lnTo>
                    <a:pt x="107467" y="389856"/>
                  </a:lnTo>
                  <a:lnTo>
                    <a:pt x="85790" y="429423"/>
                  </a:lnTo>
                  <a:lnTo>
                    <a:pt x="66355" y="470326"/>
                  </a:lnTo>
                  <a:lnTo>
                    <a:pt x="49245" y="512483"/>
                  </a:lnTo>
                  <a:lnTo>
                    <a:pt x="34541" y="555811"/>
                  </a:lnTo>
                  <a:lnTo>
                    <a:pt x="22325" y="600229"/>
                  </a:lnTo>
                  <a:lnTo>
                    <a:pt x="12681" y="645654"/>
                  </a:lnTo>
                  <a:lnTo>
                    <a:pt x="5691" y="692003"/>
                  </a:lnTo>
                  <a:lnTo>
                    <a:pt x="1436" y="739194"/>
                  </a:lnTo>
                  <a:lnTo>
                    <a:pt x="0" y="787146"/>
                  </a:lnTo>
                  <a:lnTo>
                    <a:pt x="1436" y="835097"/>
                  </a:lnTo>
                  <a:lnTo>
                    <a:pt x="5691" y="882288"/>
                  </a:lnTo>
                  <a:lnTo>
                    <a:pt x="12681" y="928637"/>
                  </a:lnTo>
                  <a:lnTo>
                    <a:pt x="22325" y="974062"/>
                  </a:lnTo>
                  <a:lnTo>
                    <a:pt x="34541" y="1018480"/>
                  </a:lnTo>
                  <a:lnTo>
                    <a:pt x="49245" y="1061808"/>
                  </a:lnTo>
                  <a:lnTo>
                    <a:pt x="66355" y="1103965"/>
                  </a:lnTo>
                  <a:lnTo>
                    <a:pt x="85790" y="1144868"/>
                  </a:lnTo>
                  <a:lnTo>
                    <a:pt x="107467" y="1184435"/>
                  </a:lnTo>
                  <a:lnTo>
                    <a:pt x="131303" y="1222584"/>
                  </a:lnTo>
                  <a:lnTo>
                    <a:pt x="157216" y="1259231"/>
                  </a:lnTo>
                  <a:lnTo>
                    <a:pt x="185125" y="1294296"/>
                  </a:lnTo>
                  <a:lnTo>
                    <a:pt x="214946" y="1327695"/>
                  </a:lnTo>
                  <a:lnTo>
                    <a:pt x="246596" y="1359345"/>
                  </a:lnTo>
                  <a:lnTo>
                    <a:pt x="279995" y="1389166"/>
                  </a:lnTo>
                  <a:lnTo>
                    <a:pt x="315060" y="1417075"/>
                  </a:lnTo>
                  <a:lnTo>
                    <a:pt x="351707" y="1442988"/>
                  </a:lnTo>
                  <a:lnTo>
                    <a:pt x="389856" y="1466824"/>
                  </a:lnTo>
                  <a:lnTo>
                    <a:pt x="429423" y="1488501"/>
                  </a:lnTo>
                  <a:lnTo>
                    <a:pt x="470326" y="1507936"/>
                  </a:lnTo>
                  <a:lnTo>
                    <a:pt x="512483" y="1525046"/>
                  </a:lnTo>
                  <a:lnTo>
                    <a:pt x="555811" y="1539750"/>
                  </a:lnTo>
                  <a:lnTo>
                    <a:pt x="600229" y="1551966"/>
                  </a:lnTo>
                  <a:lnTo>
                    <a:pt x="645654" y="1561610"/>
                  </a:lnTo>
                  <a:lnTo>
                    <a:pt x="692003" y="1568600"/>
                  </a:lnTo>
                  <a:lnTo>
                    <a:pt x="739194" y="1572855"/>
                  </a:lnTo>
                  <a:lnTo>
                    <a:pt x="787146" y="1574292"/>
                  </a:lnTo>
                  <a:lnTo>
                    <a:pt x="835097" y="1572855"/>
                  </a:lnTo>
                  <a:lnTo>
                    <a:pt x="882288" y="1568600"/>
                  </a:lnTo>
                  <a:lnTo>
                    <a:pt x="928637" y="1561610"/>
                  </a:lnTo>
                  <a:lnTo>
                    <a:pt x="974062" y="1551966"/>
                  </a:lnTo>
                  <a:lnTo>
                    <a:pt x="1018480" y="1539750"/>
                  </a:lnTo>
                  <a:lnTo>
                    <a:pt x="1061808" y="1525046"/>
                  </a:lnTo>
                  <a:lnTo>
                    <a:pt x="1103965" y="1507936"/>
                  </a:lnTo>
                  <a:lnTo>
                    <a:pt x="1144868" y="1488501"/>
                  </a:lnTo>
                  <a:lnTo>
                    <a:pt x="1184435" y="1466824"/>
                  </a:lnTo>
                  <a:lnTo>
                    <a:pt x="1222584" y="1442988"/>
                  </a:lnTo>
                  <a:lnTo>
                    <a:pt x="1259231" y="1417075"/>
                  </a:lnTo>
                  <a:lnTo>
                    <a:pt x="1294296" y="1389166"/>
                  </a:lnTo>
                  <a:lnTo>
                    <a:pt x="1327695" y="1359345"/>
                  </a:lnTo>
                  <a:lnTo>
                    <a:pt x="1359345" y="1327695"/>
                  </a:lnTo>
                  <a:lnTo>
                    <a:pt x="1389166" y="1294296"/>
                  </a:lnTo>
                  <a:lnTo>
                    <a:pt x="1417075" y="1259231"/>
                  </a:lnTo>
                  <a:lnTo>
                    <a:pt x="1442988" y="1222584"/>
                  </a:lnTo>
                  <a:lnTo>
                    <a:pt x="1466824" y="1184435"/>
                  </a:lnTo>
                  <a:lnTo>
                    <a:pt x="1488501" y="1144868"/>
                  </a:lnTo>
                  <a:lnTo>
                    <a:pt x="1507936" y="1103965"/>
                  </a:lnTo>
                  <a:lnTo>
                    <a:pt x="1525046" y="1061808"/>
                  </a:lnTo>
                  <a:lnTo>
                    <a:pt x="1539750" y="1018480"/>
                  </a:lnTo>
                  <a:lnTo>
                    <a:pt x="1551966" y="974062"/>
                  </a:lnTo>
                  <a:lnTo>
                    <a:pt x="1561610" y="928637"/>
                  </a:lnTo>
                  <a:lnTo>
                    <a:pt x="1568600" y="882288"/>
                  </a:lnTo>
                  <a:lnTo>
                    <a:pt x="1572855" y="835097"/>
                  </a:lnTo>
                  <a:lnTo>
                    <a:pt x="1574292" y="787146"/>
                  </a:lnTo>
                  <a:lnTo>
                    <a:pt x="1572855" y="739194"/>
                  </a:lnTo>
                  <a:lnTo>
                    <a:pt x="1568600" y="692003"/>
                  </a:lnTo>
                  <a:lnTo>
                    <a:pt x="1561610" y="645654"/>
                  </a:lnTo>
                  <a:lnTo>
                    <a:pt x="1551966" y="600229"/>
                  </a:lnTo>
                  <a:lnTo>
                    <a:pt x="1539750" y="555811"/>
                  </a:lnTo>
                  <a:lnTo>
                    <a:pt x="1525046" y="512483"/>
                  </a:lnTo>
                  <a:lnTo>
                    <a:pt x="1507936" y="470326"/>
                  </a:lnTo>
                  <a:lnTo>
                    <a:pt x="1488501" y="429423"/>
                  </a:lnTo>
                  <a:lnTo>
                    <a:pt x="1466824" y="389856"/>
                  </a:lnTo>
                  <a:lnTo>
                    <a:pt x="1442988" y="351707"/>
                  </a:lnTo>
                  <a:lnTo>
                    <a:pt x="1417075" y="315060"/>
                  </a:lnTo>
                  <a:lnTo>
                    <a:pt x="1389166" y="279995"/>
                  </a:lnTo>
                  <a:lnTo>
                    <a:pt x="1359345" y="246596"/>
                  </a:lnTo>
                  <a:lnTo>
                    <a:pt x="1327695" y="214946"/>
                  </a:lnTo>
                  <a:lnTo>
                    <a:pt x="1294296" y="185125"/>
                  </a:lnTo>
                  <a:lnTo>
                    <a:pt x="1259231" y="157216"/>
                  </a:lnTo>
                  <a:lnTo>
                    <a:pt x="1222584" y="131303"/>
                  </a:lnTo>
                  <a:lnTo>
                    <a:pt x="1184435" y="107467"/>
                  </a:lnTo>
                  <a:lnTo>
                    <a:pt x="1144868" y="85790"/>
                  </a:lnTo>
                  <a:lnTo>
                    <a:pt x="1103965" y="66355"/>
                  </a:lnTo>
                  <a:lnTo>
                    <a:pt x="1061808" y="49245"/>
                  </a:lnTo>
                  <a:lnTo>
                    <a:pt x="1018480" y="34541"/>
                  </a:lnTo>
                  <a:lnTo>
                    <a:pt x="974062" y="22325"/>
                  </a:lnTo>
                  <a:lnTo>
                    <a:pt x="928637" y="12681"/>
                  </a:lnTo>
                  <a:lnTo>
                    <a:pt x="882288" y="5691"/>
                  </a:lnTo>
                  <a:lnTo>
                    <a:pt x="835097" y="1436"/>
                  </a:lnTo>
                  <a:lnTo>
                    <a:pt x="787146" y="0"/>
                  </a:lnTo>
                  <a:close/>
                </a:path>
              </a:pathLst>
            </a:custGeom>
            <a:solidFill>
              <a:srgbClr val="0D34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270480" y="5609843"/>
              <a:ext cx="1574800" cy="1574800"/>
            </a:xfrm>
            <a:custGeom>
              <a:avLst/>
              <a:gdLst/>
              <a:ahLst/>
              <a:cxnLst/>
              <a:rect l="l" t="t" r="r" b="b"/>
              <a:pathLst>
                <a:path w="1574800" h="1574800">
                  <a:moveTo>
                    <a:pt x="0" y="787146"/>
                  </a:moveTo>
                  <a:lnTo>
                    <a:pt x="1436" y="739194"/>
                  </a:lnTo>
                  <a:lnTo>
                    <a:pt x="5691" y="692003"/>
                  </a:lnTo>
                  <a:lnTo>
                    <a:pt x="12681" y="645654"/>
                  </a:lnTo>
                  <a:lnTo>
                    <a:pt x="22325" y="600229"/>
                  </a:lnTo>
                  <a:lnTo>
                    <a:pt x="34541" y="555811"/>
                  </a:lnTo>
                  <a:lnTo>
                    <a:pt x="49245" y="512483"/>
                  </a:lnTo>
                  <a:lnTo>
                    <a:pt x="66355" y="470326"/>
                  </a:lnTo>
                  <a:lnTo>
                    <a:pt x="85790" y="429423"/>
                  </a:lnTo>
                  <a:lnTo>
                    <a:pt x="107467" y="389856"/>
                  </a:lnTo>
                  <a:lnTo>
                    <a:pt x="131303" y="351707"/>
                  </a:lnTo>
                  <a:lnTo>
                    <a:pt x="157216" y="315060"/>
                  </a:lnTo>
                  <a:lnTo>
                    <a:pt x="185125" y="279995"/>
                  </a:lnTo>
                  <a:lnTo>
                    <a:pt x="214946" y="246596"/>
                  </a:lnTo>
                  <a:lnTo>
                    <a:pt x="246596" y="214946"/>
                  </a:lnTo>
                  <a:lnTo>
                    <a:pt x="279995" y="185125"/>
                  </a:lnTo>
                  <a:lnTo>
                    <a:pt x="315060" y="157216"/>
                  </a:lnTo>
                  <a:lnTo>
                    <a:pt x="351707" y="131303"/>
                  </a:lnTo>
                  <a:lnTo>
                    <a:pt x="389856" y="107467"/>
                  </a:lnTo>
                  <a:lnTo>
                    <a:pt x="429423" y="85790"/>
                  </a:lnTo>
                  <a:lnTo>
                    <a:pt x="470326" y="66355"/>
                  </a:lnTo>
                  <a:lnTo>
                    <a:pt x="512483" y="49245"/>
                  </a:lnTo>
                  <a:lnTo>
                    <a:pt x="555811" y="34541"/>
                  </a:lnTo>
                  <a:lnTo>
                    <a:pt x="600229" y="22325"/>
                  </a:lnTo>
                  <a:lnTo>
                    <a:pt x="645654" y="12681"/>
                  </a:lnTo>
                  <a:lnTo>
                    <a:pt x="692003" y="5691"/>
                  </a:lnTo>
                  <a:lnTo>
                    <a:pt x="739194" y="1436"/>
                  </a:lnTo>
                  <a:lnTo>
                    <a:pt x="787146" y="0"/>
                  </a:lnTo>
                  <a:lnTo>
                    <a:pt x="835097" y="1436"/>
                  </a:lnTo>
                  <a:lnTo>
                    <a:pt x="882288" y="5691"/>
                  </a:lnTo>
                  <a:lnTo>
                    <a:pt x="928637" y="12681"/>
                  </a:lnTo>
                  <a:lnTo>
                    <a:pt x="974062" y="22325"/>
                  </a:lnTo>
                  <a:lnTo>
                    <a:pt x="1018480" y="34541"/>
                  </a:lnTo>
                  <a:lnTo>
                    <a:pt x="1061808" y="49245"/>
                  </a:lnTo>
                  <a:lnTo>
                    <a:pt x="1103965" y="66355"/>
                  </a:lnTo>
                  <a:lnTo>
                    <a:pt x="1144868" y="85790"/>
                  </a:lnTo>
                  <a:lnTo>
                    <a:pt x="1184435" y="107467"/>
                  </a:lnTo>
                  <a:lnTo>
                    <a:pt x="1222584" y="131303"/>
                  </a:lnTo>
                  <a:lnTo>
                    <a:pt x="1259231" y="157216"/>
                  </a:lnTo>
                  <a:lnTo>
                    <a:pt x="1294296" y="185125"/>
                  </a:lnTo>
                  <a:lnTo>
                    <a:pt x="1327695" y="214946"/>
                  </a:lnTo>
                  <a:lnTo>
                    <a:pt x="1359345" y="246596"/>
                  </a:lnTo>
                  <a:lnTo>
                    <a:pt x="1389166" y="279995"/>
                  </a:lnTo>
                  <a:lnTo>
                    <a:pt x="1417075" y="315060"/>
                  </a:lnTo>
                  <a:lnTo>
                    <a:pt x="1442988" y="351707"/>
                  </a:lnTo>
                  <a:lnTo>
                    <a:pt x="1466824" y="389856"/>
                  </a:lnTo>
                  <a:lnTo>
                    <a:pt x="1488501" y="429423"/>
                  </a:lnTo>
                  <a:lnTo>
                    <a:pt x="1507936" y="470326"/>
                  </a:lnTo>
                  <a:lnTo>
                    <a:pt x="1525046" y="512483"/>
                  </a:lnTo>
                  <a:lnTo>
                    <a:pt x="1539750" y="555811"/>
                  </a:lnTo>
                  <a:lnTo>
                    <a:pt x="1551966" y="600229"/>
                  </a:lnTo>
                  <a:lnTo>
                    <a:pt x="1561610" y="645654"/>
                  </a:lnTo>
                  <a:lnTo>
                    <a:pt x="1568600" y="692003"/>
                  </a:lnTo>
                  <a:lnTo>
                    <a:pt x="1572855" y="739194"/>
                  </a:lnTo>
                  <a:lnTo>
                    <a:pt x="1574292" y="787146"/>
                  </a:lnTo>
                  <a:lnTo>
                    <a:pt x="1572855" y="835097"/>
                  </a:lnTo>
                  <a:lnTo>
                    <a:pt x="1568600" y="882288"/>
                  </a:lnTo>
                  <a:lnTo>
                    <a:pt x="1561610" y="928637"/>
                  </a:lnTo>
                  <a:lnTo>
                    <a:pt x="1551966" y="974062"/>
                  </a:lnTo>
                  <a:lnTo>
                    <a:pt x="1539750" y="1018480"/>
                  </a:lnTo>
                  <a:lnTo>
                    <a:pt x="1525046" y="1061808"/>
                  </a:lnTo>
                  <a:lnTo>
                    <a:pt x="1507936" y="1103965"/>
                  </a:lnTo>
                  <a:lnTo>
                    <a:pt x="1488501" y="1144868"/>
                  </a:lnTo>
                  <a:lnTo>
                    <a:pt x="1466824" y="1184435"/>
                  </a:lnTo>
                  <a:lnTo>
                    <a:pt x="1442988" y="1222584"/>
                  </a:lnTo>
                  <a:lnTo>
                    <a:pt x="1417075" y="1259231"/>
                  </a:lnTo>
                  <a:lnTo>
                    <a:pt x="1389166" y="1294296"/>
                  </a:lnTo>
                  <a:lnTo>
                    <a:pt x="1359345" y="1327695"/>
                  </a:lnTo>
                  <a:lnTo>
                    <a:pt x="1327695" y="1359345"/>
                  </a:lnTo>
                  <a:lnTo>
                    <a:pt x="1294296" y="1389166"/>
                  </a:lnTo>
                  <a:lnTo>
                    <a:pt x="1259231" y="1417075"/>
                  </a:lnTo>
                  <a:lnTo>
                    <a:pt x="1222584" y="1442988"/>
                  </a:lnTo>
                  <a:lnTo>
                    <a:pt x="1184435" y="1466824"/>
                  </a:lnTo>
                  <a:lnTo>
                    <a:pt x="1144868" y="1488501"/>
                  </a:lnTo>
                  <a:lnTo>
                    <a:pt x="1103965" y="1507936"/>
                  </a:lnTo>
                  <a:lnTo>
                    <a:pt x="1061808" y="1525046"/>
                  </a:lnTo>
                  <a:lnTo>
                    <a:pt x="1018480" y="1539750"/>
                  </a:lnTo>
                  <a:lnTo>
                    <a:pt x="974062" y="1551966"/>
                  </a:lnTo>
                  <a:lnTo>
                    <a:pt x="928637" y="1561610"/>
                  </a:lnTo>
                  <a:lnTo>
                    <a:pt x="882288" y="1568600"/>
                  </a:lnTo>
                  <a:lnTo>
                    <a:pt x="835097" y="1572855"/>
                  </a:lnTo>
                  <a:lnTo>
                    <a:pt x="787146" y="1574292"/>
                  </a:lnTo>
                  <a:lnTo>
                    <a:pt x="739194" y="1572855"/>
                  </a:lnTo>
                  <a:lnTo>
                    <a:pt x="692003" y="1568600"/>
                  </a:lnTo>
                  <a:lnTo>
                    <a:pt x="645654" y="1561610"/>
                  </a:lnTo>
                  <a:lnTo>
                    <a:pt x="600229" y="1551966"/>
                  </a:lnTo>
                  <a:lnTo>
                    <a:pt x="555811" y="1539750"/>
                  </a:lnTo>
                  <a:lnTo>
                    <a:pt x="512483" y="1525046"/>
                  </a:lnTo>
                  <a:lnTo>
                    <a:pt x="470326" y="1507936"/>
                  </a:lnTo>
                  <a:lnTo>
                    <a:pt x="429423" y="1488501"/>
                  </a:lnTo>
                  <a:lnTo>
                    <a:pt x="389856" y="1466824"/>
                  </a:lnTo>
                  <a:lnTo>
                    <a:pt x="351707" y="1442988"/>
                  </a:lnTo>
                  <a:lnTo>
                    <a:pt x="315060" y="1417075"/>
                  </a:lnTo>
                  <a:lnTo>
                    <a:pt x="279995" y="1389166"/>
                  </a:lnTo>
                  <a:lnTo>
                    <a:pt x="246596" y="1359345"/>
                  </a:lnTo>
                  <a:lnTo>
                    <a:pt x="214946" y="1327695"/>
                  </a:lnTo>
                  <a:lnTo>
                    <a:pt x="185125" y="1294296"/>
                  </a:lnTo>
                  <a:lnTo>
                    <a:pt x="157216" y="1259231"/>
                  </a:lnTo>
                  <a:lnTo>
                    <a:pt x="131303" y="1222584"/>
                  </a:lnTo>
                  <a:lnTo>
                    <a:pt x="107467" y="1184435"/>
                  </a:lnTo>
                  <a:lnTo>
                    <a:pt x="85790" y="1144868"/>
                  </a:lnTo>
                  <a:lnTo>
                    <a:pt x="66355" y="1103965"/>
                  </a:lnTo>
                  <a:lnTo>
                    <a:pt x="49245" y="1061808"/>
                  </a:lnTo>
                  <a:lnTo>
                    <a:pt x="34541" y="1018480"/>
                  </a:lnTo>
                  <a:lnTo>
                    <a:pt x="22325" y="974062"/>
                  </a:lnTo>
                  <a:lnTo>
                    <a:pt x="12681" y="928637"/>
                  </a:lnTo>
                  <a:lnTo>
                    <a:pt x="5691" y="882288"/>
                  </a:lnTo>
                  <a:lnTo>
                    <a:pt x="1436" y="835097"/>
                  </a:lnTo>
                  <a:lnTo>
                    <a:pt x="0" y="787146"/>
                  </a:lnTo>
                  <a:close/>
                </a:path>
              </a:pathLst>
            </a:custGeom>
            <a:ln w="73152">
              <a:solidFill>
                <a:srgbClr val="175A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627096" y="5966980"/>
              <a:ext cx="862965" cy="861060"/>
            </a:xfrm>
            <a:custGeom>
              <a:avLst/>
              <a:gdLst/>
              <a:ahLst/>
              <a:cxnLst/>
              <a:rect l="l" t="t" r="r" b="b"/>
              <a:pathLst>
                <a:path w="862965" h="861059">
                  <a:moveTo>
                    <a:pt x="862584" y="325120"/>
                  </a:moveTo>
                  <a:lnTo>
                    <a:pt x="536943" y="325120"/>
                  </a:lnTo>
                  <a:lnTo>
                    <a:pt x="536943" y="0"/>
                  </a:lnTo>
                  <a:lnTo>
                    <a:pt x="325640" y="0"/>
                  </a:lnTo>
                  <a:lnTo>
                    <a:pt x="325640" y="325120"/>
                  </a:lnTo>
                  <a:lnTo>
                    <a:pt x="0" y="325120"/>
                  </a:lnTo>
                  <a:lnTo>
                    <a:pt x="0" y="534670"/>
                  </a:lnTo>
                  <a:lnTo>
                    <a:pt x="325640" y="534670"/>
                  </a:lnTo>
                  <a:lnTo>
                    <a:pt x="325640" y="861060"/>
                  </a:lnTo>
                  <a:lnTo>
                    <a:pt x="536943" y="861060"/>
                  </a:lnTo>
                  <a:lnTo>
                    <a:pt x="536943" y="534670"/>
                  </a:lnTo>
                  <a:lnTo>
                    <a:pt x="862584" y="534670"/>
                  </a:lnTo>
                  <a:lnTo>
                    <a:pt x="862584" y="325120"/>
                  </a:lnTo>
                  <a:close/>
                </a:path>
              </a:pathLst>
            </a:custGeom>
            <a:solidFill>
              <a:srgbClr val="175A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14819376" y="8610600"/>
            <a:ext cx="3252215" cy="1676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4520" marR="5080">
              <a:lnSpc>
                <a:spcPct val="105000"/>
              </a:lnSpc>
              <a:spcBef>
                <a:spcPts val="100"/>
              </a:spcBef>
            </a:pPr>
            <a:r>
              <a:rPr spc="-5" dirty="0">
                <a:solidFill>
                  <a:srgbClr val="00AFEF"/>
                </a:solidFill>
              </a:rPr>
              <a:t>Program wsparcia  </a:t>
            </a:r>
            <a:r>
              <a:rPr spc="-5" dirty="0"/>
              <a:t>psychologiczno-pedagogicznego  uczniów </a:t>
            </a:r>
            <a:r>
              <a:rPr dirty="0"/>
              <a:t>i</a:t>
            </a:r>
            <a:r>
              <a:rPr spc="15" dirty="0"/>
              <a:t> </a:t>
            </a:r>
            <a:r>
              <a:rPr spc="-5" dirty="0"/>
              <a:t>nauczycieli</a:t>
            </a:r>
          </a:p>
        </p:txBody>
      </p:sp>
      <p:sp>
        <p:nvSpPr>
          <p:cNvPr id="3" name="object 3"/>
          <p:cNvSpPr/>
          <p:nvPr/>
        </p:nvSpPr>
        <p:spPr>
          <a:xfrm>
            <a:off x="1467611" y="0"/>
            <a:ext cx="109855" cy="10287000"/>
          </a:xfrm>
          <a:custGeom>
            <a:avLst/>
            <a:gdLst/>
            <a:ahLst/>
            <a:cxnLst/>
            <a:rect l="l" t="t" r="r" b="b"/>
            <a:pathLst>
              <a:path w="109855" h="10287000">
                <a:moveTo>
                  <a:pt x="109728" y="0"/>
                </a:moveTo>
                <a:lnTo>
                  <a:pt x="0" y="0"/>
                </a:lnTo>
                <a:lnTo>
                  <a:pt x="0" y="10287000"/>
                </a:lnTo>
                <a:lnTo>
                  <a:pt x="109728" y="10287000"/>
                </a:lnTo>
                <a:lnTo>
                  <a:pt x="109728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819376" y="8610600"/>
            <a:ext cx="3252215" cy="1676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923539" y="7437983"/>
            <a:ext cx="45504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pl-PL" sz="4000" spc="-5" dirty="0">
                <a:solidFill>
                  <a:srgbClr val="FFFFFF"/>
                </a:solidFill>
                <a:latin typeface="Lato"/>
                <a:cs typeface="Lato"/>
              </a:rPr>
              <a:t>Marzec </a:t>
            </a:r>
            <a:r>
              <a:rPr sz="4000" spc="-5" dirty="0">
                <a:solidFill>
                  <a:srgbClr val="FFFFFF"/>
                </a:solidFill>
                <a:latin typeface="Lato"/>
                <a:cs typeface="Lato"/>
              </a:rPr>
              <a:t>2021</a:t>
            </a:r>
            <a:r>
              <a:rPr sz="4000" spc="-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Lato"/>
                <a:cs typeface="Lato"/>
              </a:rPr>
              <a:t>roku</a:t>
            </a:r>
            <a:endParaRPr sz="4000" dirty="0">
              <a:latin typeface="Lato"/>
              <a:cs typeface="Lato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06979" y="0"/>
            <a:ext cx="15565119" cy="4721860"/>
            <a:chOff x="2506979" y="0"/>
            <a:chExt cx="15565119" cy="4721860"/>
          </a:xfrm>
        </p:grpSpPr>
        <p:sp>
          <p:nvSpPr>
            <p:cNvPr id="3" name="object 3"/>
            <p:cNvSpPr/>
            <p:nvPr/>
          </p:nvSpPr>
          <p:spPr>
            <a:xfrm>
              <a:off x="14819375" y="0"/>
              <a:ext cx="3252215" cy="16703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526029" y="1600961"/>
              <a:ext cx="13315315" cy="3101340"/>
            </a:xfrm>
            <a:custGeom>
              <a:avLst/>
              <a:gdLst/>
              <a:ahLst/>
              <a:cxnLst/>
              <a:rect l="l" t="t" r="r" b="b"/>
              <a:pathLst>
                <a:path w="13315315" h="3101340">
                  <a:moveTo>
                    <a:pt x="0" y="0"/>
                  </a:moveTo>
                  <a:lnTo>
                    <a:pt x="13315188" y="0"/>
                  </a:lnTo>
                  <a:lnTo>
                    <a:pt x="13315188" y="3101340"/>
                  </a:lnTo>
                  <a:lnTo>
                    <a:pt x="0" y="3101340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197085" y="1966391"/>
            <a:ext cx="11676380" cy="2284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90" dirty="0">
                <a:solidFill>
                  <a:srgbClr val="FFFFFF"/>
                </a:solidFill>
                <a:latin typeface="Trebuchet MS"/>
                <a:cs typeface="Trebuchet MS"/>
              </a:rPr>
              <a:t>Koordynator</a:t>
            </a:r>
            <a:r>
              <a:rPr sz="6000" b="1" spc="-2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0" b="1" spc="-40" dirty="0">
                <a:solidFill>
                  <a:srgbClr val="FFFFFF"/>
                </a:solidFill>
                <a:latin typeface="Trebuchet MS"/>
                <a:cs typeface="Trebuchet MS"/>
              </a:rPr>
              <a:t>programu</a:t>
            </a:r>
            <a:endParaRPr sz="60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25"/>
              </a:spcBef>
            </a:pPr>
            <a:r>
              <a:rPr sz="4400" spc="160" dirty="0">
                <a:latin typeface="Arial"/>
                <a:cs typeface="Arial"/>
              </a:rPr>
              <a:t>– </a:t>
            </a:r>
            <a:r>
              <a:rPr sz="4400" spc="-10" dirty="0">
                <a:latin typeface="Arial"/>
                <a:cs typeface="Arial"/>
              </a:rPr>
              <a:t>Uniwersytet </a:t>
            </a:r>
            <a:r>
              <a:rPr sz="4400" spc="-45" dirty="0">
                <a:latin typeface="Arial"/>
                <a:cs typeface="Arial"/>
              </a:rPr>
              <a:t>Kardynała </a:t>
            </a:r>
            <a:r>
              <a:rPr sz="4400" spc="-75" dirty="0">
                <a:latin typeface="Arial"/>
                <a:cs typeface="Arial"/>
              </a:rPr>
              <a:t>Stefana</a:t>
            </a:r>
            <a:r>
              <a:rPr sz="4400" spc="-525" dirty="0">
                <a:latin typeface="Arial"/>
                <a:cs typeface="Arial"/>
              </a:rPr>
              <a:t> </a:t>
            </a:r>
            <a:r>
              <a:rPr sz="4400" spc="-50" dirty="0">
                <a:latin typeface="Arial"/>
                <a:cs typeface="Arial"/>
              </a:rPr>
              <a:t>Wyszyńskiego  </a:t>
            </a:r>
            <a:r>
              <a:rPr sz="4400" spc="-105" dirty="0">
                <a:latin typeface="Arial"/>
                <a:cs typeface="Arial"/>
              </a:rPr>
              <a:t>(dr </a:t>
            </a:r>
            <a:r>
              <a:rPr sz="4400" spc="-70" dirty="0">
                <a:latin typeface="Arial"/>
                <a:cs typeface="Arial"/>
              </a:rPr>
              <a:t>hab. </a:t>
            </a:r>
            <a:r>
              <a:rPr sz="4400" spc="-55" dirty="0">
                <a:latin typeface="Arial"/>
                <a:cs typeface="Arial"/>
              </a:rPr>
              <a:t>Anna</a:t>
            </a:r>
            <a:r>
              <a:rPr sz="4400" spc="-110" dirty="0">
                <a:latin typeface="Arial"/>
                <a:cs typeface="Arial"/>
              </a:rPr>
              <a:t> </a:t>
            </a:r>
            <a:r>
              <a:rPr sz="4400" spc="-85" dirty="0">
                <a:latin typeface="Arial"/>
                <a:cs typeface="Arial"/>
              </a:rPr>
              <a:t>Fidelus)</a:t>
            </a:r>
            <a:endParaRPr sz="44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887105" y="961174"/>
            <a:ext cx="1277620" cy="1277620"/>
            <a:chOff x="1887105" y="961174"/>
            <a:chExt cx="1277620" cy="1277620"/>
          </a:xfrm>
        </p:grpSpPr>
        <p:sp>
          <p:nvSpPr>
            <p:cNvPr id="7" name="object 7"/>
            <p:cNvSpPr/>
            <p:nvPr/>
          </p:nvSpPr>
          <p:spPr>
            <a:xfrm>
              <a:off x="1906155" y="980224"/>
              <a:ext cx="1239520" cy="1239520"/>
            </a:xfrm>
            <a:custGeom>
              <a:avLst/>
              <a:gdLst/>
              <a:ahLst/>
              <a:cxnLst/>
              <a:rect l="l" t="t" r="r" b="b"/>
              <a:pathLst>
                <a:path w="1239520" h="1239520">
                  <a:moveTo>
                    <a:pt x="619632" y="0"/>
                  </a:moveTo>
                  <a:lnTo>
                    <a:pt x="0" y="619633"/>
                  </a:lnTo>
                  <a:lnTo>
                    <a:pt x="619632" y="1239278"/>
                  </a:lnTo>
                  <a:lnTo>
                    <a:pt x="1239265" y="619633"/>
                  </a:lnTo>
                  <a:lnTo>
                    <a:pt x="619632" y="0"/>
                  </a:lnTo>
                  <a:close/>
                </a:path>
              </a:pathLst>
            </a:custGeom>
            <a:solidFill>
              <a:srgbClr val="0927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06155" y="980224"/>
              <a:ext cx="1239520" cy="1239520"/>
            </a:xfrm>
            <a:custGeom>
              <a:avLst/>
              <a:gdLst/>
              <a:ahLst/>
              <a:cxnLst/>
              <a:rect l="l" t="t" r="r" b="b"/>
              <a:pathLst>
                <a:path w="1239520" h="1239520">
                  <a:moveTo>
                    <a:pt x="619632" y="0"/>
                  </a:moveTo>
                  <a:lnTo>
                    <a:pt x="1239265" y="619633"/>
                  </a:lnTo>
                  <a:lnTo>
                    <a:pt x="619632" y="1239278"/>
                  </a:lnTo>
                  <a:lnTo>
                    <a:pt x="0" y="619633"/>
                  </a:lnTo>
                  <a:lnTo>
                    <a:pt x="619632" y="0"/>
                  </a:lnTo>
                  <a:close/>
                </a:path>
              </a:pathLst>
            </a:custGeom>
            <a:ln w="38100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212428" y="1680360"/>
              <a:ext cx="631190" cy="226060"/>
            </a:xfrm>
            <a:custGeom>
              <a:avLst/>
              <a:gdLst/>
              <a:ahLst/>
              <a:cxnLst/>
              <a:rect l="l" t="t" r="r" b="b"/>
              <a:pathLst>
                <a:path w="631189" h="226060">
                  <a:moveTo>
                    <a:pt x="630745" y="225706"/>
                  </a:moveTo>
                  <a:lnTo>
                    <a:pt x="611259" y="180133"/>
                  </a:lnTo>
                  <a:lnTo>
                    <a:pt x="585969" y="138934"/>
                  </a:lnTo>
                  <a:lnTo>
                    <a:pt x="555534" y="102430"/>
                  </a:lnTo>
                  <a:lnTo>
                    <a:pt x="520610" y="70943"/>
                  </a:lnTo>
                  <a:lnTo>
                    <a:pt x="481856" y="44793"/>
                  </a:lnTo>
                  <a:lnTo>
                    <a:pt x="439928" y="24302"/>
                  </a:lnTo>
                  <a:lnTo>
                    <a:pt x="395485" y="9792"/>
                  </a:lnTo>
                  <a:lnTo>
                    <a:pt x="349183" y="1584"/>
                  </a:lnTo>
                  <a:lnTo>
                    <a:pt x="301680" y="0"/>
                  </a:lnTo>
                  <a:lnTo>
                    <a:pt x="253634" y="5359"/>
                  </a:lnTo>
                  <a:lnTo>
                    <a:pt x="205701" y="17985"/>
                  </a:lnTo>
                  <a:lnTo>
                    <a:pt x="159684" y="37756"/>
                  </a:lnTo>
                  <a:lnTo>
                    <a:pt x="117579" y="63855"/>
                  </a:lnTo>
                  <a:lnTo>
                    <a:pt x="79971" y="95707"/>
                  </a:lnTo>
                  <a:lnTo>
                    <a:pt x="47448" y="132735"/>
                  </a:lnTo>
                  <a:lnTo>
                    <a:pt x="20595" y="174364"/>
                  </a:lnTo>
                  <a:lnTo>
                    <a:pt x="0" y="220016"/>
                  </a:lnTo>
                </a:path>
              </a:pathLst>
            </a:custGeom>
            <a:ln w="38099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47722" y="1312925"/>
              <a:ext cx="358140" cy="356870"/>
            </a:xfrm>
            <a:custGeom>
              <a:avLst/>
              <a:gdLst/>
              <a:ahLst/>
              <a:cxnLst/>
              <a:rect l="l" t="t" r="r" b="b"/>
              <a:pathLst>
                <a:path w="358139" h="356869">
                  <a:moveTo>
                    <a:pt x="358139" y="178307"/>
                  </a:moveTo>
                  <a:lnTo>
                    <a:pt x="351743" y="130907"/>
                  </a:lnTo>
                  <a:lnTo>
                    <a:pt x="333691" y="88312"/>
                  </a:lnTo>
                  <a:lnTo>
                    <a:pt x="305690" y="52225"/>
                  </a:lnTo>
                  <a:lnTo>
                    <a:pt x="269448" y="24344"/>
                  </a:lnTo>
                  <a:lnTo>
                    <a:pt x="226672" y="6369"/>
                  </a:lnTo>
                  <a:lnTo>
                    <a:pt x="179069" y="0"/>
                  </a:lnTo>
                  <a:lnTo>
                    <a:pt x="131467" y="6369"/>
                  </a:lnTo>
                  <a:lnTo>
                    <a:pt x="88691" y="24344"/>
                  </a:lnTo>
                  <a:lnTo>
                    <a:pt x="52449" y="52225"/>
                  </a:lnTo>
                  <a:lnTo>
                    <a:pt x="24448" y="88312"/>
                  </a:lnTo>
                  <a:lnTo>
                    <a:pt x="6396" y="130907"/>
                  </a:lnTo>
                  <a:lnTo>
                    <a:pt x="0" y="178307"/>
                  </a:lnTo>
                  <a:lnTo>
                    <a:pt x="6396" y="225708"/>
                  </a:lnTo>
                  <a:lnTo>
                    <a:pt x="24448" y="268303"/>
                  </a:lnTo>
                  <a:lnTo>
                    <a:pt x="52449" y="304390"/>
                  </a:lnTo>
                  <a:lnTo>
                    <a:pt x="88691" y="332271"/>
                  </a:lnTo>
                  <a:lnTo>
                    <a:pt x="131467" y="350246"/>
                  </a:lnTo>
                  <a:lnTo>
                    <a:pt x="179069" y="356615"/>
                  </a:lnTo>
                  <a:lnTo>
                    <a:pt x="226672" y="350246"/>
                  </a:lnTo>
                  <a:lnTo>
                    <a:pt x="269448" y="332271"/>
                  </a:lnTo>
                  <a:lnTo>
                    <a:pt x="305690" y="304390"/>
                  </a:lnTo>
                  <a:lnTo>
                    <a:pt x="333691" y="268303"/>
                  </a:lnTo>
                  <a:lnTo>
                    <a:pt x="351743" y="225708"/>
                  </a:lnTo>
                  <a:lnTo>
                    <a:pt x="358139" y="178307"/>
                  </a:lnTo>
                  <a:close/>
                </a:path>
              </a:pathLst>
            </a:custGeom>
            <a:ln w="38099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2526029" y="5827014"/>
            <a:ext cx="13315315" cy="3153410"/>
          </a:xfrm>
          <a:custGeom>
            <a:avLst/>
            <a:gdLst/>
            <a:ahLst/>
            <a:cxnLst/>
            <a:rect l="l" t="t" r="r" b="b"/>
            <a:pathLst>
              <a:path w="13315315" h="3153409">
                <a:moveTo>
                  <a:pt x="0" y="0"/>
                </a:moveTo>
                <a:lnTo>
                  <a:pt x="13315188" y="0"/>
                </a:lnTo>
                <a:lnTo>
                  <a:pt x="13315188" y="3153156"/>
                </a:lnTo>
                <a:lnTo>
                  <a:pt x="0" y="3153156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197085" y="6193409"/>
            <a:ext cx="11874500" cy="2284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155" dirty="0">
                <a:solidFill>
                  <a:srgbClr val="FFFFFF"/>
                </a:solidFill>
                <a:latin typeface="Trebuchet MS"/>
                <a:cs typeface="Trebuchet MS"/>
              </a:rPr>
              <a:t>Partner</a:t>
            </a:r>
            <a:r>
              <a:rPr sz="6000" b="1" spc="-2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0" b="1" spc="-40" dirty="0">
                <a:solidFill>
                  <a:srgbClr val="FFFFFF"/>
                </a:solidFill>
                <a:latin typeface="Trebuchet MS"/>
                <a:cs typeface="Trebuchet MS"/>
              </a:rPr>
              <a:t>programu</a:t>
            </a:r>
            <a:endParaRPr sz="60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25"/>
              </a:spcBef>
            </a:pPr>
            <a:r>
              <a:rPr sz="4400" spc="160" dirty="0">
                <a:solidFill>
                  <a:srgbClr val="00AFEF"/>
                </a:solidFill>
                <a:latin typeface="Arial"/>
                <a:cs typeface="Arial"/>
              </a:rPr>
              <a:t>– </a:t>
            </a:r>
            <a:r>
              <a:rPr sz="4400" spc="-145" dirty="0">
                <a:solidFill>
                  <a:srgbClr val="00AFEF"/>
                </a:solidFill>
                <a:latin typeface="Arial"/>
                <a:cs typeface="Arial"/>
              </a:rPr>
              <a:t>Wyższa </a:t>
            </a:r>
            <a:r>
              <a:rPr sz="4400" spc="-35" dirty="0">
                <a:solidFill>
                  <a:srgbClr val="00AFEF"/>
                </a:solidFill>
                <a:latin typeface="Arial"/>
                <a:cs typeface="Arial"/>
              </a:rPr>
              <a:t>Szkoła </a:t>
            </a:r>
            <a:r>
              <a:rPr sz="4400" spc="-45" dirty="0">
                <a:solidFill>
                  <a:srgbClr val="00AFEF"/>
                </a:solidFill>
                <a:latin typeface="Arial"/>
                <a:cs typeface="Arial"/>
              </a:rPr>
              <a:t>Ekonomii </a:t>
            </a:r>
            <a:r>
              <a:rPr sz="4400" spc="10" dirty="0">
                <a:solidFill>
                  <a:srgbClr val="00AFEF"/>
                </a:solidFill>
                <a:latin typeface="Arial"/>
                <a:cs typeface="Arial"/>
              </a:rPr>
              <a:t>i </a:t>
            </a:r>
            <a:r>
              <a:rPr sz="4400" spc="-25" dirty="0">
                <a:solidFill>
                  <a:srgbClr val="00AFEF"/>
                </a:solidFill>
                <a:latin typeface="Arial"/>
                <a:cs typeface="Arial"/>
              </a:rPr>
              <a:t>Innowacji </a:t>
            </a:r>
            <a:r>
              <a:rPr sz="4400" spc="55" dirty="0">
                <a:solidFill>
                  <a:srgbClr val="00AFEF"/>
                </a:solidFill>
                <a:latin typeface="Arial"/>
                <a:cs typeface="Arial"/>
              </a:rPr>
              <a:t>w</a:t>
            </a:r>
            <a:r>
              <a:rPr sz="4400" spc="-620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4400" spc="-15" dirty="0">
                <a:solidFill>
                  <a:srgbClr val="00AFEF"/>
                </a:solidFill>
                <a:latin typeface="Arial"/>
                <a:cs typeface="Arial"/>
              </a:rPr>
              <a:t>Lublinie  </a:t>
            </a:r>
            <a:r>
              <a:rPr sz="4400" spc="-105" dirty="0">
                <a:solidFill>
                  <a:srgbClr val="00AFEF"/>
                </a:solidFill>
                <a:latin typeface="Arial"/>
                <a:cs typeface="Arial"/>
              </a:rPr>
              <a:t>(dr </a:t>
            </a:r>
            <a:r>
              <a:rPr sz="4400" spc="-70" dirty="0">
                <a:solidFill>
                  <a:srgbClr val="00AFEF"/>
                </a:solidFill>
                <a:latin typeface="Arial"/>
                <a:cs typeface="Arial"/>
              </a:rPr>
              <a:t>hab. </a:t>
            </a:r>
            <a:r>
              <a:rPr sz="4400" spc="15" dirty="0">
                <a:solidFill>
                  <a:srgbClr val="00AFEF"/>
                </a:solidFill>
                <a:latin typeface="Arial"/>
                <a:cs typeface="Arial"/>
              </a:rPr>
              <a:t>Zbigniew </a:t>
            </a:r>
            <a:r>
              <a:rPr sz="4400" spc="-190" dirty="0">
                <a:solidFill>
                  <a:srgbClr val="00AFEF"/>
                </a:solidFill>
                <a:latin typeface="Arial"/>
                <a:cs typeface="Arial"/>
              </a:rPr>
              <a:t>B.</a:t>
            </a:r>
            <a:r>
              <a:rPr sz="4400" spc="-275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4400" spc="-240" dirty="0">
                <a:solidFill>
                  <a:srgbClr val="00AFEF"/>
                </a:solidFill>
                <a:latin typeface="Arial"/>
                <a:cs typeface="Arial"/>
              </a:rPr>
              <a:t>Gaś)</a:t>
            </a:r>
            <a:endParaRPr sz="44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887105" y="5228716"/>
            <a:ext cx="1277620" cy="1277620"/>
            <a:chOff x="1887105" y="5228716"/>
            <a:chExt cx="1277620" cy="1277620"/>
          </a:xfrm>
        </p:grpSpPr>
        <p:sp>
          <p:nvSpPr>
            <p:cNvPr id="14" name="object 14"/>
            <p:cNvSpPr/>
            <p:nvPr/>
          </p:nvSpPr>
          <p:spPr>
            <a:xfrm>
              <a:off x="1906155" y="5247766"/>
              <a:ext cx="1239520" cy="1239520"/>
            </a:xfrm>
            <a:custGeom>
              <a:avLst/>
              <a:gdLst/>
              <a:ahLst/>
              <a:cxnLst/>
              <a:rect l="l" t="t" r="r" b="b"/>
              <a:pathLst>
                <a:path w="1239520" h="1239520">
                  <a:moveTo>
                    <a:pt x="619632" y="0"/>
                  </a:moveTo>
                  <a:lnTo>
                    <a:pt x="0" y="619633"/>
                  </a:lnTo>
                  <a:lnTo>
                    <a:pt x="619632" y="1239278"/>
                  </a:lnTo>
                  <a:lnTo>
                    <a:pt x="1239265" y="619633"/>
                  </a:lnTo>
                  <a:lnTo>
                    <a:pt x="619632" y="0"/>
                  </a:lnTo>
                  <a:close/>
                </a:path>
              </a:pathLst>
            </a:custGeom>
            <a:solidFill>
              <a:srgbClr val="0927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06155" y="5247766"/>
              <a:ext cx="1239520" cy="1239520"/>
            </a:xfrm>
            <a:custGeom>
              <a:avLst/>
              <a:gdLst/>
              <a:ahLst/>
              <a:cxnLst/>
              <a:rect l="l" t="t" r="r" b="b"/>
              <a:pathLst>
                <a:path w="1239520" h="1239520">
                  <a:moveTo>
                    <a:pt x="619632" y="0"/>
                  </a:moveTo>
                  <a:lnTo>
                    <a:pt x="1239265" y="619633"/>
                  </a:lnTo>
                  <a:lnTo>
                    <a:pt x="619632" y="1239278"/>
                  </a:lnTo>
                  <a:lnTo>
                    <a:pt x="0" y="619633"/>
                  </a:lnTo>
                  <a:lnTo>
                    <a:pt x="619632" y="0"/>
                  </a:lnTo>
                  <a:close/>
                </a:path>
              </a:pathLst>
            </a:custGeom>
            <a:ln w="38100">
              <a:solidFill>
                <a:srgbClr val="0673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212428" y="5947560"/>
              <a:ext cx="631190" cy="226060"/>
            </a:xfrm>
            <a:custGeom>
              <a:avLst/>
              <a:gdLst/>
              <a:ahLst/>
              <a:cxnLst/>
              <a:rect l="l" t="t" r="r" b="b"/>
              <a:pathLst>
                <a:path w="631189" h="226060">
                  <a:moveTo>
                    <a:pt x="630745" y="225706"/>
                  </a:moveTo>
                  <a:lnTo>
                    <a:pt x="611259" y="180133"/>
                  </a:lnTo>
                  <a:lnTo>
                    <a:pt x="585969" y="138934"/>
                  </a:lnTo>
                  <a:lnTo>
                    <a:pt x="555534" y="102430"/>
                  </a:lnTo>
                  <a:lnTo>
                    <a:pt x="520610" y="70943"/>
                  </a:lnTo>
                  <a:lnTo>
                    <a:pt x="481856" y="44793"/>
                  </a:lnTo>
                  <a:lnTo>
                    <a:pt x="439928" y="24302"/>
                  </a:lnTo>
                  <a:lnTo>
                    <a:pt x="395485" y="9792"/>
                  </a:lnTo>
                  <a:lnTo>
                    <a:pt x="349183" y="1584"/>
                  </a:lnTo>
                  <a:lnTo>
                    <a:pt x="301680" y="0"/>
                  </a:lnTo>
                  <a:lnTo>
                    <a:pt x="253634" y="5359"/>
                  </a:lnTo>
                  <a:lnTo>
                    <a:pt x="205701" y="17985"/>
                  </a:lnTo>
                  <a:lnTo>
                    <a:pt x="159684" y="37756"/>
                  </a:lnTo>
                  <a:lnTo>
                    <a:pt x="117579" y="63855"/>
                  </a:lnTo>
                  <a:lnTo>
                    <a:pt x="79971" y="95707"/>
                  </a:lnTo>
                  <a:lnTo>
                    <a:pt x="47448" y="132735"/>
                  </a:lnTo>
                  <a:lnTo>
                    <a:pt x="20595" y="174364"/>
                  </a:lnTo>
                  <a:lnTo>
                    <a:pt x="0" y="220016"/>
                  </a:lnTo>
                </a:path>
              </a:pathLst>
            </a:custGeom>
            <a:ln w="38099">
              <a:solidFill>
                <a:srgbClr val="0673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347722" y="5580125"/>
              <a:ext cx="358140" cy="358140"/>
            </a:xfrm>
            <a:custGeom>
              <a:avLst/>
              <a:gdLst/>
              <a:ahLst/>
              <a:cxnLst/>
              <a:rect l="l" t="t" r="r" b="b"/>
              <a:pathLst>
                <a:path w="358139" h="358139">
                  <a:moveTo>
                    <a:pt x="358139" y="179070"/>
                  </a:moveTo>
                  <a:lnTo>
                    <a:pt x="351743" y="131467"/>
                  </a:lnTo>
                  <a:lnTo>
                    <a:pt x="333691" y="88691"/>
                  </a:lnTo>
                  <a:lnTo>
                    <a:pt x="305690" y="52449"/>
                  </a:lnTo>
                  <a:lnTo>
                    <a:pt x="269448" y="24448"/>
                  </a:lnTo>
                  <a:lnTo>
                    <a:pt x="226672" y="6396"/>
                  </a:lnTo>
                  <a:lnTo>
                    <a:pt x="179069" y="0"/>
                  </a:lnTo>
                  <a:lnTo>
                    <a:pt x="131467" y="6396"/>
                  </a:lnTo>
                  <a:lnTo>
                    <a:pt x="88691" y="24448"/>
                  </a:lnTo>
                  <a:lnTo>
                    <a:pt x="52449" y="52449"/>
                  </a:lnTo>
                  <a:lnTo>
                    <a:pt x="24448" y="88691"/>
                  </a:lnTo>
                  <a:lnTo>
                    <a:pt x="6396" y="131467"/>
                  </a:lnTo>
                  <a:lnTo>
                    <a:pt x="0" y="179070"/>
                  </a:lnTo>
                  <a:lnTo>
                    <a:pt x="6396" y="226672"/>
                  </a:lnTo>
                  <a:lnTo>
                    <a:pt x="24448" y="269448"/>
                  </a:lnTo>
                  <a:lnTo>
                    <a:pt x="52449" y="305690"/>
                  </a:lnTo>
                  <a:lnTo>
                    <a:pt x="88691" y="333691"/>
                  </a:lnTo>
                  <a:lnTo>
                    <a:pt x="131467" y="351743"/>
                  </a:lnTo>
                  <a:lnTo>
                    <a:pt x="179069" y="358140"/>
                  </a:lnTo>
                  <a:lnTo>
                    <a:pt x="226672" y="351743"/>
                  </a:lnTo>
                  <a:lnTo>
                    <a:pt x="269448" y="333691"/>
                  </a:lnTo>
                  <a:lnTo>
                    <a:pt x="305690" y="305690"/>
                  </a:lnTo>
                  <a:lnTo>
                    <a:pt x="333691" y="269448"/>
                  </a:lnTo>
                  <a:lnTo>
                    <a:pt x="351743" y="226672"/>
                  </a:lnTo>
                  <a:lnTo>
                    <a:pt x="358139" y="179070"/>
                  </a:lnTo>
                  <a:close/>
                </a:path>
              </a:pathLst>
            </a:custGeom>
            <a:ln w="38100">
              <a:solidFill>
                <a:srgbClr val="0673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38100" y="965404"/>
            <a:ext cx="18364200" cy="4203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71192" y="2997974"/>
            <a:ext cx="86506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b="1" spc="-5" dirty="0">
                <a:solidFill>
                  <a:srgbClr val="FFFFFF"/>
                </a:solidFill>
                <a:latin typeface="Lato"/>
                <a:cs typeface="Lato"/>
              </a:rPr>
              <a:t>Uczestnicy</a:t>
            </a:r>
            <a:r>
              <a:rPr sz="7200" b="1" spc="-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7200" b="1" dirty="0">
                <a:solidFill>
                  <a:srgbClr val="FFFFFF"/>
                </a:solidFill>
                <a:latin typeface="Lato"/>
                <a:cs typeface="Lato"/>
              </a:rPr>
              <a:t>programu</a:t>
            </a:r>
            <a:endParaRPr sz="7200" dirty="0">
              <a:latin typeface="Lato"/>
              <a:cs typeface="La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584" y="5551170"/>
            <a:ext cx="14567535" cy="41678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9950" indent="-8578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869950" algn="l"/>
                <a:tab pos="870585" algn="l"/>
              </a:tabLst>
            </a:pPr>
            <a:r>
              <a:rPr sz="4800" b="1" dirty="0">
                <a:solidFill>
                  <a:srgbClr val="FFFFFF"/>
                </a:solidFill>
                <a:latin typeface="Lato"/>
                <a:cs typeface="Lato"/>
              </a:rPr>
              <a:t>dzieci i młodzież </a:t>
            </a:r>
            <a:r>
              <a:rPr sz="4800" dirty="0">
                <a:solidFill>
                  <a:srgbClr val="00AFEF"/>
                </a:solidFill>
                <a:latin typeface="Lato"/>
                <a:cs typeface="Lato"/>
              </a:rPr>
              <a:t>ze </a:t>
            </a:r>
            <a:r>
              <a:rPr sz="4800" spc="-5" dirty="0">
                <a:solidFill>
                  <a:srgbClr val="00AFEF"/>
                </a:solidFill>
                <a:latin typeface="Lato"/>
                <a:cs typeface="Lato"/>
              </a:rPr>
              <a:t>szkół podstawowych </a:t>
            </a:r>
            <a:r>
              <a:rPr sz="4800" dirty="0">
                <a:solidFill>
                  <a:srgbClr val="00AFEF"/>
                </a:solidFill>
                <a:latin typeface="Lato"/>
                <a:cs typeface="Lato"/>
              </a:rPr>
              <a:t>i</a:t>
            </a:r>
            <a:r>
              <a:rPr sz="4800" spc="-1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800" spc="-5" dirty="0" err="1">
                <a:solidFill>
                  <a:srgbClr val="00AFEF"/>
                </a:solidFill>
                <a:latin typeface="Lato"/>
                <a:cs typeface="Lato"/>
              </a:rPr>
              <a:t>średnich</a:t>
            </a:r>
            <a:r>
              <a:rPr lang="pl-PL" sz="4800" spc="-5" dirty="0">
                <a:solidFill>
                  <a:srgbClr val="00AFEF"/>
                </a:solidFill>
                <a:latin typeface="Lato"/>
                <a:cs typeface="Lato"/>
              </a:rPr>
              <a:t> oraz ich rodzice</a:t>
            </a:r>
            <a:endParaRPr sz="4800" dirty="0">
              <a:latin typeface="Lato"/>
              <a:cs typeface="Lato"/>
            </a:endParaRPr>
          </a:p>
          <a:p>
            <a:pPr marL="869950" indent="-857885">
              <a:lnSpc>
                <a:spcPct val="100000"/>
              </a:lnSpc>
              <a:spcBef>
                <a:spcPts val="3600"/>
              </a:spcBef>
              <a:buFont typeface="Wingdings"/>
              <a:buChar char=""/>
              <a:tabLst>
                <a:tab pos="869950" algn="l"/>
                <a:tab pos="870585" algn="l"/>
              </a:tabLst>
            </a:pPr>
            <a:r>
              <a:rPr sz="4800" b="1" spc="-5" dirty="0">
                <a:solidFill>
                  <a:srgbClr val="FFFFFF"/>
                </a:solidFill>
                <a:latin typeface="Lato"/>
                <a:cs typeface="Lato"/>
              </a:rPr>
              <a:t>Nauczyciele oraz specjaliści</a:t>
            </a:r>
            <a:r>
              <a:rPr sz="4800" b="1" spc="4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800" b="1" spc="-5" dirty="0">
                <a:solidFill>
                  <a:srgbClr val="FFFFFF"/>
                </a:solidFill>
                <a:latin typeface="Lato"/>
                <a:cs typeface="Lato"/>
              </a:rPr>
              <a:t>szkolni</a:t>
            </a:r>
            <a:endParaRPr sz="4800" dirty="0">
              <a:latin typeface="Lato"/>
              <a:cs typeface="Lato"/>
            </a:endParaRPr>
          </a:p>
          <a:p>
            <a:pPr marL="869950">
              <a:lnSpc>
                <a:spcPct val="100000"/>
              </a:lnSpc>
            </a:pPr>
            <a:r>
              <a:rPr sz="4800" spc="-5" dirty="0">
                <a:solidFill>
                  <a:srgbClr val="00AFEF"/>
                </a:solidFill>
                <a:latin typeface="Lato"/>
                <a:cs typeface="Lato"/>
              </a:rPr>
              <a:t>(pedagodzy </a:t>
            </a:r>
            <a:r>
              <a:rPr sz="4800" dirty="0">
                <a:solidFill>
                  <a:srgbClr val="00AFEF"/>
                </a:solidFill>
                <a:latin typeface="Lato"/>
                <a:cs typeface="Lato"/>
              </a:rPr>
              <a:t>i</a:t>
            </a:r>
            <a:r>
              <a:rPr sz="4800" spc="1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800" spc="-5" dirty="0" err="1">
                <a:solidFill>
                  <a:srgbClr val="00AFEF"/>
                </a:solidFill>
                <a:latin typeface="Lato"/>
                <a:cs typeface="Lato"/>
              </a:rPr>
              <a:t>psycholodzy</a:t>
            </a:r>
            <a:r>
              <a:rPr sz="4800" spc="-5" dirty="0">
                <a:solidFill>
                  <a:srgbClr val="00AFEF"/>
                </a:solidFill>
                <a:latin typeface="Lato"/>
                <a:cs typeface="Lato"/>
              </a:rPr>
              <a:t>)</a:t>
            </a:r>
            <a:endParaRPr lang="pl-PL" sz="4800" spc="-5" dirty="0">
              <a:solidFill>
                <a:srgbClr val="00AFEF"/>
              </a:solidFill>
              <a:latin typeface="Lato"/>
              <a:cs typeface="Lato"/>
            </a:endParaRPr>
          </a:p>
          <a:p>
            <a:pPr marL="869950">
              <a:lnSpc>
                <a:spcPct val="100000"/>
              </a:lnSpc>
            </a:pPr>
            <a:endParaRPr sz="4800" dirty="0">
              <a:latin typeface="Lato"/>
              <a:cs typeface="La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819376" y="8610600"/>
            <a:ext cx="3252215" cy="1676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819376" y="0"/>
            <a:ext cx="3252215" cy="16703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95653" y="2368778"/>
            <a:ext cx="945959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FFFFFF"/>
                </a:solidFill>
                <a:latin typeface="Trebuchet MS"/>
                <a:cs typeface="Trebuchet MS"/>
              </a:rPr>
              <a:t>Harmonogram</a:t>
            </a:r>
            <a:r>
              <a:rPr b="1" spc="-3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b="1" spc="-40" dirty="0">
                <a:solidFill>
                  <a:srgbClr val="FFFFFF"/>
                </a:solidFill>
                <a:latin typeface="Trebuchet MS"/>
                <a:cs typeface="Trebuchet MS"/>
              </a:rPr>
              <a:t>programu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295400" y="4486655"/>
            <a:ext cx="15740380" cy="2609215"/>
            <a:chOff x="1295400" y="4486655"/>
            <a:chExt cx="15740380" cy="2609215"/>
          </a:xfrm>
        </p:grpSpPr>
        <p:sp>
          <p:nvSpPr>
            <p:cNvPr id="5" name="object 5"/>
            <p:cNvSpPr/>
            <p:nvPr/>
          </p:nvSpPr>
          <p:spPr>
            <a:xfrm>
              <a:off x="1295400" y="4486655"/>
              <a:ext cx="5766815" cy="26090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87423" y="4526279"/>
              <a:ext cx="5382895" cy="2225040"/>
            </a:xfrm>
            <a:custGeom>
              <a:avLst/>
              <a:gdLst/>
              <a:ahLst/>
              <a:cxnLst/>
              <a:rect l="l" t="t" r="r" b="b"/>
              <a:pathLst>
                <a:path w="5382895" h="2225040">
                  <a:moveTo>
                    <a:pt x="4901336" y="0"/>
                  </a:moveTo>
                  <a:lnTo>
                    <a:pt x="0" y="0"/>
                  </a:lnTo>
                  <a:lnTo>
                    <a:pt x="0" y="2225040"/>
                  </a:lnTo>
                  <a:lnTo>
                    <a:pt x="4901336" y="2225040"/>
                  </a:lnTo>
                  <a:lnTo>
                    <a:pt x="5382768" y="1112520"/>
                  </a:lnTo>
                  <a:lnTo>
                    <a:pt x="4901336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522720" y="4486655"/>
              <a:ext cx="5766816" cy="260908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714744" y="4526279"/>
              <a:ext cx="5382895" cy="2225040"/>
            </a:xfrm>
            <a:custGeom>
              <a:avLst/>
              <a:gdLst/>
              <a:ahLst/>
              <a:cxnLst/>
              <a:rect l="l" t="t" r="r" b="b"/>
              <a:pathLst>
                <a:path w="5382895" h="2225040">
                  <a:moveTo>
                    <a:pt x="4918113" y="0"/>
                  </a:moveTo>
                  <a:lnTo>
                    <a:pt x="0" y="0"/>
                  </a:lnTo>
                  <a:lnTo>
                    <a:pt x="464654" y="1112520"/>
                  </a:lnTo>
                  <a:lnTo>
                    <a:pt x="0" y="2225040"/>
                  </a:lnTo>
                  <a:lnTo>
                    <a:pt x="4918113" y="2225040"/>
                  </a:lnTo>
                  <a:lnTo>
                    <a:pt x="5382768" y="1112520"/>
                  </a:lnTo>
                  <a:lnTo>
                    <a:pt x="4918113" y="0"/>
                  </a:lnTo>
                  <a:close/>
                </a:path>
              </a:pathLst>
            </a:custGeom>
            <a:solidFill>
              <a:srgbClr val="1F7C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751564" y="4486655"/>
              <a:ext cx="5283708" cy="26090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943588" y="4526279"/>
              <a:ext cx="4899660" cy="2225040"/>
            </a:xfrm>
            <a:custGeom>
              <a:avLst/>
              <a:gdLst/>
              <a:ahLst/>
              <a:cxnLst/>
              <a:rect l="l" t="t" r="r" b="b"/>
              <a:pathLst>
                <a:path w="4899659" h="2225040">
                  <a:moveTo>
                    <a:pt x="4899660" y="0"/>
                  </a:moveTo>
                  <a:lnTo>
                    <a:pt x="0" y="0"/>
                  </a:lnTo>
                  <a:lnTo>
                    <a:pt x="481266" y="1112520"/>
                  </a:lnTo>
                  <a:lnTo>
                    <a:pt x="0" y="2225040"/>
                  </a:lnTo>
                  <a:lnTo>
                    <a:pt x="4899660" y="2225040"/>
                  </a:lnTo>
                  <a:lnTo>
                    <a:pt x="4899660" y="0"/>
                  </a:lnTo>
                  <a:close/>
                </a:path>
              </a:pathLst>
            </a:custGeom>
            <a:solidFill>
              <a:srgbClr val="1554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896783" y="4798301"/>
            <a:ext cx="4108450" cy="1122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320"/>
              </a:lnSpc>
              <a:spcBef>
                <a:spcPts val="95"/>
              </a:spcBef>
            </a:pP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diagnoza i</a:t>
            </a:r>
            <a:r>
              <a:rPr sz="4000" b="1" spc="-6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bieżące</a:t>
            </a:r>
            <a:endParaRPr sz="4000">
              <a:latin typeface="Lato"/>
              <a:cs typeface="Lato"/>
            </a:endParaRPr>
          </a:p>
          <a:p>
            <a:pPr marL="12700">
              <a:lnSpc>
                <a:spcPts val="4320"/>
              </a:lnSpc>
            </a:pP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wsparcie</a:t>
            </a:r>
            <a:endParaRPr sz="4000">
              <a:latin typeface="Lato"/>
              <a:cs typeface="La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80503" y="4507864"/>
            <a:ext cx="3837304" cy="1610360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 marR="5080">
              <a:lnSpc>
                <a:spcPts val="3840"/>
              </a:lnSpc>
              <a:spcBef>
                <a:spcPts val="1019"/>
              </a:spcBef>
            </a:pP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opracowanie  modelu</a:t>
            </a:r>
            <a:r>
              <a:rPr sz="4000" b="1" spc="-5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wsparcia  </a:t>
            </a:r>
            <a:r>
              <a:rPr sz="4000" b="1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i</a:t>
            </a:r>
            <a:r>
              <a:rPr sz="4000" b="1" spc="-1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szkolenia</a:t>
            </a:r>
            <a:endParaRPr sz="4000" dirty="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807023" y="4686300"/>
            <a:ext cx="3815488" cy="1610360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 marR="1367155">
              <a:lnSpc>
                <a:spcPts val="3840"/>
              </a:lnSpc>
              <a:spcBef>
                <a:spcPts val="1019"/>
              </a:spcBef>
            </a:pPr>
            <a:r>
              <a:rPr sz="4000" b="1" spc="-10" dirty="0">
                <a:solidFill>
                  <a:srgbClr val="FFFFFF"/>
                </a:solidFill>
                <a:latin typeface="Lato"/>
                <a:cs typeface="Lato"/>
              </a:rPr>
              <a:t>w</a:t>
            </a:r>
            <a:r>
              <a:rPr sz="4000" b="1" spc="-15" dirty="0">
                <a:solidFill>
                  <a:srgbClr val="FFFFFF"/>
                </a:solidFill>
                <a:latin typeface="Lato"/>
                <a:cs typeface="Lato"/>
              </a:rPr>
              <a:t>sp</a:t>
            </a: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a</a:t>
            </a:r>
            <a:r>
              <a:rPr sz="4000" b="1" spc="-10" dirty="0">
                <a:solidFill>
                  <a:srgbClr val="FFFFFF"/>
                </a:solidFill>
                <a:latin typeface="Lato"/>
                <a:cs typeface="Lato"/>
              </a:rPr>
              <a:t>r</a:t>
            </a:r>
            <a:r>
              <a:rPr sz="4000" b="1" dirty="0">
                <a:solidFill>
                  <a:srgbClr val="FFFFFF"/>
                </a:solidFill>
                <a:latin typeface="Lato"/>
                <a:cs typeface="Lato"/>
              </a:rPr>
              <a:t>ci</a:t>
            </a: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e   i</a:t>
            </a:r>
            <a:r>
              <a:rPr sz="4000" b="1" spc="-3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000" b="1" spc="-10" dirty="0">
                <a:solidFill>
                  <a:srgbClr val="FFFFFF"/>
                </a:solidFill>
                <a:latin typeface="Lato"/>
                <a:cs typeface="Lato"/>
              </a:rPr>
              <a:t>pomoc</a:t>
            </a:r>
            <a:endParaRPr sz="4000" dirty="0">
              <a:latin typeface="Lato"/>
              <a:cs typeface="Lato"/>
            </a:endParaRPr>
          </a:p>
          <a:p>
            <a:pPr marL="12700">
              <a:lnSpc>
                <a:spcPts val="3870"/>
              </a:lnSpc>
            </a:pPr>
            <a:r>
              <a:rPr sz="4000" b="1" spc="-5" dirty="0">
                <a:solidFill>
                  <a:srgbClr val="FFFFFF"/>
                </a:solidFill>
                <a:latin typeface="Lato"/>
                <a:cs typeface="Lato"/>
              </a:rPr>
              <a:t>specjalistyczna</a:t>
            </a:r>
            <a:endParaRPr sz="4000" dirty="0">
              <a:latin typeface="Lato"/>
              <a:cs typeface="Lat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273810" y="7378280"/>
            <a:ext cx="15740380" cy="1344295"/>
            <a:chOff x="1274063" y="7318247"/>
            <a:chExt cx="15740380" cy="1344295"/>
          </a:xfrm>
        </p:grpSpPr>
        <p:sp>
          <p:nvSpPr>
            <p:cNvPr id="15" name="object 15"/>
            <p:cNvSpPr/>
            <p:nvPr/>
          </p:nvSpPr>
          <p:spPr>
            <a:xfrm>
              <a:off x="1274063" y="7409687"/>
              <a:ext cx="15739871" cy="103022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749796" y="7318247"/>
              <a:ext cx="4668011" cy="134416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66087" y="7449311"/>
              <a:ext cx="15356205" cy="646430"/>
            </a:xfrm>
            <a:custGeom>
              <a:avLst/>
              <a:gdLst/>
              <a:ahLst/>
              <a:cxnLst/>
              <a:rect l="l" t="t" r="r" b="b"/>
              <a:pathLst>
                <a:path w="15356205" h="646429">
                  <a:moveTo>
                    <a:pt x="15119858" y="0"/>
                  </a:moveTo>
                  <a:lnTo>
                    <a:pt x="0" y="0"/>
                  </a:lnTo>
                  <a:lnTo>
                    <a:pt x="0" y="646176"/>
                  </a:lnTo>
                  <a:lnTo>
                    <a:pt x="15119858" y="646176"/>
                  </a:lnTo>
                  <a:lnTo>
                    <a:pt x="15355823" y="323088"/>
                  </a:lnTo>
                  <a:lnTo>
                    <a:pt x="15119858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172201" y="7476388"/>
            <a:ext cx="47914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Lato"/>
                <a:cs typeface="Lato"/>
              </a:rPr>
              <a:t>kwiecień-grudzień</a:t>
            </a:r>
            <a:endParaRPr sz="3600" dirty="0">
              <a:latin typeface="Lato"/>
              <a:cs typeface="Lato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006085" y="1005586"/>
            <a:ext cx="8275955" cy="8275955"/>
            <a:chOff x="5006085" y="1005586"/>
            <a:chExt cx="8275955" cy="8275955"/>
          </a:xfrm>
        </p:grpSpPr>
        <p:sp>
          <p:nvSpPr>
            <p:cNvPr id="3" name="object 3"/>
            <p:cNvSpPr/>
            <p:nvPr/>
          </p:nvSpPr>
          <p:spPr>
            <a:xfrm>
              <a:off x="6967727" y="3157728"/>
              <a:ext cx="4596765" cy="4046220"/>
            </a:xfrm>
            <a:custGeom>
              <a:avLst/>
              <a:gdLst/>
              <a:ahLst/>
              <a:cxnLst/>
              <a:rect l="l" t="t" r="r" b="b"/>
              <a:pathLst>
                <a:path w="4596765" h="4046220">
                  <a:moveTo>
                    <a:pt x="4596384" y="4046220"/>
                  </a:moveTo>
                  <a:lnTo>
                    <a:pt x="0" y="4046220"/>
                  </a:lnTo>
                  <a:lnTo>
                    <a:pt x="0" y="0"/>
                  </a:lnTo>
                </a:path>
              </a:pathLst>
            </a:custGeom>
            <a:ln w="73151">
              <a:solidFill>
                <a:srgbClr val="09273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58025" y="2974847"/>
              <a:ext cx="4889500" cy="4338955"/>
            </a:xfrm>
            <a:custGeom>
              <a:avLst/>
              <a:gdLst/>
              <a:ahLst/>
              <a:cxnLst/>
              <a:rect l="l" t="t" r="r" b="b"/>
              <a:pathLst>
                <a:path w="4889500" h="4338955">
                  <a:moveTo>
                    <a:pt x="219456" y="219443"/>
                  </a:moveTo>
                  <a:lnTo>
                    <a:pt x="109702" y="0"/>
                  </a:lnTo>
                  <a:lnTo>
                    <a:pt x="0" y="219468"/>
                  </a:lnTo>
                  <a:lnTo>
                    <a:pt x="219456" y="219443"/>
                  </a:lnTo>
                  <a:close/>
                </a:path>
                <a:path w="4889500" h="4338955">
                  <a:moveTo>
                    <a:pt x="4888966" y="4229100"/>
                  </a:moveTo>
                  <a:lnTo>
                    <a:pt x="4669510" y="4119359"/>
                  </a:lnTo>
                  <a:lnTo>
                    <a:pt x="4669498" y="4338815"/>
                  </a:lnTo>
                  <a:lnTo>
                    <a:pt x="4888966" y="4229100"/>
                  </a:lnTo>
                  <a:close/>
                </a:path>
              </a:pathLst>
            </a:custGeom>
            <a:solidFill>
              <a:srgbClr val="0927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67727" y="2974847"/>
              <a:ext cx="3990340" cy="4229100"/>
            </a:xfrm>
            <a:custGeom>
              <a:avLst/>
              <a:gdLst/>
              <a:ahLst/>
              <a:cxnLst/>
              <a:rect l="l" t="t" r="r" b="b"/>
              <a:pathLst>
                <a:path w="3990340" h="4229100">
                  <a:moveTo>
                    <a:pt x="0" y="2689860"/>
                  </a:moveTo>
                  <a:lnTo>
                    <a:pt x="798576" y="2689860"/>
                  </a:lnTo>
                  <a:lnTo>
                    <a:pt x="798576" y="4229100"/>
                  </a:lnTo>
                  <a:lnTo>
                    <a:pt x="0" y="4229100"/>
                  </a:lnTo>
                  <a:lnTo>
                    <a:pt x="0" y="2689860"/>
                  </a:lnTo>
                  <a:close/>
                </a:path>
                <a:path w="3990340" h="4229100">
                  <a:moveTo>
                    <a:pt x="798576" y="1754124"/>
                  </a:moveTo>
                  <a:lnTo>
                    <a:pt x="1595627" y="1754124"/>
                  </a:lnTo>
                  <a:lnTo>
                    <a:pt x="1595627" y="4229100"/>
                  </a:lnTo>
                  <a:lnTo>
                    <a:pt x="798576" y="4229100"/>
                  </a:lnTo>
                  <a:lnTo>
                    <a:pt x="798576" y="1754124"/>
                  </a:lnTo>
                  <a:close/>
                </a:path>
                <a:path w="3990340" h="4229100">
                  <a:moveTo>
                    <a:pt x="1595627" y="2002536"/>
                  </a:moveTo>
                  <a:lnTo>
                    <a:pt x="2394204" y="2002536"/>
                  </a:lnTo>
                  <a:lnTo>
                    <a:pt x="2394204" y="4229100"/>
                  </a:lnTo>
                  <a:lnTo>
                    <a:pt x="1595627" y="4229100"/>
                  </a:lnTo>
                  <a:lnTo>
                    <a:pt x="1595627" y="2002536"/>
                  </a:lnTo>
                  <a:close/>
                </a:path>
                <a:path w="3990340" h="4229100">
                  <a:moveTo>
                    <a:pt x="2394204" y="1504188"/>
                  </a:moveTo>
                  <a:lnTo>
                    <a:pt x="3191255" y="1504188"/>
                  </a:lnTo>
                  <a:lnTo>
                    <a:pt x="3191255" y="4229100"/>
                  </a:lnTo>
                  <a:lnTo>
                    <a:pt x="2394204" y="4229100"/>
                  </a:lnTo>
                  <a:lnTo>
                    <a:pt x="2394204" y="1504188"/>
                  </a:lnTo>
                  <a:close/>
                </a:path>
                <a:path w="3990340" h="4229100">
                  <a:moveTo>
                    <a:pt x="3191255" y="0"/>
                  </a:moveTo>
                  <a:lnTo>
                    <a:pt x="3989831" y="0"/>
                  </a:lnTo>
                  <a:lnTo>
                    <a:pt x="3989831" y="4229100"/>
                  </a:lnTo>
                  <a:lnTo>
                    <a:pt x="3191255" y="4229100"/>
                  </a:lnTo>
                  <a:lnTo>
                    <a:pt x="3191255" y="0"/>
                  </a:lnTo>
                  <a:close/>
                </a:path>
              </a:pathLst>
            </a:custGeom>
            <a:ln w="73152">
              <a:solidFill>
                <a:srgbClr val="09273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42915" y="1042416"/>
              <a:ext cx="8202295" cy="8202295"/>
            </a:xfrm>
            <a:custGeom>
              <a:avLst/>
              <a:gdLst/>
              <a:ahLst/>
              <a:cxnLst/>
              <a:rect l="l" t="t" r="r" b="b"/>
              <a:pathLst>
                <a:path w="8202294" h="8202295">
                  <a:moveTo>
                    <a:pt x="0" y="4101084"/>
                  </a:moveTo>
                  <a:lnTo>
                    <a:pt x="280" y="4052615"/>
                  </a:lnTo>
                  <a:lnTo>
                    <a:pt x="1120" y="4004280"/>
                  </a:lnTo>
                  <a:lnTo>
                    <a:pt x="2515" y="3956083"/>
                  </a:lnTo>
                  <a:lnTo>
                    <a:pt x="4463" y="3908026"/>
                  </a:lnTo>
                  <a:lnTo>
                    <a:pt x="6961" y="3860113"/>
                  </a:lnTo>
                  <a:lnTo>
                    <a:pt x="10006" y="3812347"/>
                  </a:lnTo>
                  <a:lnTo>
                    <a:pt x="13594" y="3764730"/>
                  </a:lnTo>
                  <a:lnTo>
                    <a:pt x="17723" y="3717267"/>
                  </a:lnTo>
                  <a:lnTo>
                    <a:pt x="22390" y="3669959"/>
                  </a:lnTo>
                  <a:lnTo>
                    <a:pt x="27590" y="3622810"/>
                  </a:lnTo>
                  <a:lnTo>
                    <a:pt x="33322" y="3575823"/>
                  </a:lnTo>
                  <a:lnTo>
                    <a:pt x="39583" y="3529001"/>
                  </a:lnTo>
                  <a:lnTo>
                    <a:pt x="46368" y="3482348"/>
                  </a:lnTo>
                  <a:lnTo>
                    <a:pt x="53676" y="3435866"/>
                  </a:lnTo>
                  <a:lnTo>
                    <a:pt x="61502" y="3389558"/>
                  </a:lnTo>
                  <a:lnTo>
                    <a:pt x="69845" y="3343427"/>
                  </a:lnTo>
                  <a:lnTo>
                    <a:pt x="78700" y="3297478"/>
                  </a:lnTo>
                  <a:lnTo>
                    <a:pt x="88065" y="3251711"/>
                  </a:lnTo>
                  <a:lnTo>
                    <a:pt x="97937" y="3206132"/>
                  </a:lnTo>
                  <a:lnTo>
                    <a:pt x="108312" y="3160742"/>
                  </a:lnTo>
                  <a:lnTo>
                    <a:pt x="119188" y="3115545"/>
                  </a:lnTo>
                  <a:lnTo>
                    <a:pt x="130561" y="3070544"/>
                  </a:lnTo>
                  <a:lnTo>
                    <a:pt x="142429" y="3025741"/>
                  </a:lnTo>
                  <a:lnTo>
                    <a:pt x="154788" y="2981141"/>
                  </a:lnTo>
                  <a:lnTo>
                    <a:pt x="167635" y="2936746"/>
                  </a:lnTo>
                  <a:lnTo>
                    <a:pt x="180967" y="2892559"/>
                  </a:lnTo>
                  <a:lnTo>
                    <a:pt x="194782" y="2848584"/>
                  </a:lnTo>
                  <a:lnTo>
                    <a:pt x="209075" y="2804823"/>
                  </a:lnTo>
                  <a:lnTo>
                    <a:pt x="223845" y="2761279"/>
                  </a:lnTo>
                  <a:lnTo>
                    <a:pt x="239087" y="2717956"/>
                  </a:lnTo>
                  <a:lnTo>
                    <a:pt x="254799" y="2674856"/>
                  </a:lnTo>
                  <a:lnTo>
                    <a:pt x="270977" y="2631983"/>
                  </a:lnTo>
                  <a:lnTo>
                    <a:pt x="287620" y="2589340"/>
                  </a:lnTo>
                  <a:lnTo>
                    <a:pt x="304722" y="2546930"/>
                  </a:lnTo>
                  <a:lnTo>
                    <a:pt x="322283" y="2504755"/>
                  </a:lnTo>
                  <a:lnTo>
                    <a:pt x="340297" y="2462820"/>
                  </a:lnTo>
                  <a:lnTo>
                    <a:pt x="358763" y="2421127"/>
                  </a:lnTo>
                  <a:lnTo>
                    <a:pt x="377677" y="2379678"/>
                  </a:lnTo>
                  <a:lnTo>
                    <a:pt x="397037" y="2338478"/>
                  </a:lnTo>
                  <a:lnTo>
                    <a:pt x="416838" y="2297529"/>
                  </a:lnTo>
                  <a:lnTo>
                    <a:pt x="437078" y="2256835"/>
                  </a:lnTo>
                  <a:lnTo>
                    <a:pt x="457755" y="2216398"/>
                  </a:lnTo>
                  <a:lnTo>
                    <a:pt x="478864" y="2176222"/>
                  </a:lnTo>
                  <a:lnTo>
                    <a:pt x="500402" y="2136309"/>
                  </a:lnTo>
                  <a:lnTo>
                    <a:pt x="522368" y="2096663"/>
                  </a:lnTo>
                  <a:lnTo>
                    <a:pt x="544757" y="2057286"/>
                  </a:lnTo>
                  <a:lnTo>
                    <a:pt x="567567" y="2018183"/>
                  </a:lnTo>
                  <a:lnTo>
                    <a:pt x="590794" y="1979355"/>
                  </a:lnTo>
                  <a:lnTo>
                    <a:pt x="614435" y="1940806"/>
                  </a:lnTo>
                  <a:lnTo>
                    <a:pt x="638488" y="1902540"/>
                  </a:lnTo>
                  <a:lnTo>
                    <a:pt x="662949" y="1864558"/>
                  </a:lnTo>
                  <a:lnTo>
                    <a:pt x="687815" y="1826865"/>
                  </a:lnTo>
                  <a:lnTo>
                    <a:pt x="713084" y="1789463"/>
                  </a:lnTo>
                  <a:lnTo>
                    <a:pt x="738751" y="1752355"/>
                  </a:lnTo>
                  <a:lnTo>
                    <a:pt x="764814" y="1715545"/>
                  </a:lnTo>
                  <a:lnTo>
                    <a:pt x="791270" y="1679035"/>
                  </a:lnTo>
                  <a:lnTo>
                    <a:pt x="818116" y="1642829"/>
                  </a:lnTo>
                  <a:lnTo>
                    <a:pt x="845348" y="1606930"/>
                  </a:lnTo>
                  <a:lnTo>
                    <a:pt x="872964" y="1571340"/>
                  </a:lnTo>
                  <a:lnTo>
                    <a:pt x="900961" y="1536064"/>
                  </a:lnTo>
                  <a:lnTo>
                    <a:pt x="929335" y="1501103"/>
                  </a:lnTo>
                  <a:lnTo>
                    <a:pt x="958083" y="1466461"/>
                  </a:lnTo>
                  <a:lnTo>
                    <a:pt x="987203" y="1432141"/>
                  </a:lnTo>
                  <a:lnTo>
                    <a:pt x="1016691" y="1398146"/>
                  </a:lnTo>
                  <a:lnTo>
                    <a:pt x="1046544" y="1364480"/>
                  </a:lnTo>
                  <a:lnTo>
                    <a:pt x="1076759" y="1331145"/>
                  </a:lnTo>
                  <a:lnTo>
                    <a:pt x="1107333" y="1298144"/>
                  </a:lnTo>
                  <a:lnTo>
                    <a:pt x="1138263" y="1265480"/>
                  </a:lnTo>
                  <a:lnTo>
                    <a:pt x="1169546" y="1233157"/>
                  </a:lnTo>
                  <a:lnTo>
                    <a:pt x="1201178" y="1201178"/>
                  </a:lnTo>
                  <a:lnTo>
                    <a:pt x="1233157" y="1169546"/>
                  </a:lnTo>
                  <a:lnTo>
                    <a:pt x="1265480" y="1138263"/>
                  </a:lnTo>
                  <a:lnTo>
                    <a:pt x="1298144" y="1107333"/>
                  </a:lnTo>
                  <a:lnTo>
                    <a:pt x="1331145" y="1076759"/>
                  </a:lnTo>
                  <a:lnTo>
                    <a:pt x="1364480" y="1046544"/>
                  </a:lnTo>
                  <a:lnTo>
                    <a:pt x="1398146" y="1016691"/>
                  </a:lnTo>
                  <a:lnTo>
                    <a:pt x="1432141" y="987203"/>
                  </a:lnTo>
                  <a:lnTo>
                    <a:pt x="1466461" y="958083"/>
                  </a:lnTo>
                  <a:lnTo>
                    <a:pt x="1501103" y="929335"/>
                  </a:lnTo>
                  <a:lnTo>
                    <a:pt x="1536064" y="900961"/>
                  </a:lnTo>
                  <a:lnTo>
                    <a:pt x="1571340" y="872964"/>
                  </a:lnTo>
                  <a:lnTo>
                    <a:pt x="1606930" y="845348"/>
                  </a:lnTo>
                  <a:lnTo>
                    <a:pt x="1642829" y="818116"/>
                  </a:lnTo>
                  <a:lnTo>
                    <a:pt x="1679035" y="791270"/>
                  </a:lnTo>
                  <a:lnTo>
                    <a:pt x="1715545" y="764814"/>
                  </a:lnTo>
                  <a:lnTo>
                    <a:pt x="1752355" y="738751"/>
                  </a:lnTo>
                  <a:lnTo>
                    <a:pt x="1789463" y="713084"/>
                  </a:lnTo>
                  <a:lnTo>
                    <a:pt x="1826865" y="687815"/>
                  </a:lnTo>
                  <a:lnTo>
                    <a:pt x="1864558" y="662949"/>
                  </a:lnTo>
                  <a:lnTo>
                    <a:pt x="1902540" y="638488"/>
                  </a:lnTo>
                  <a:lnTo>
                    <a:pt x="1940806" y="614435"/>
                  </a:lnTo>
                  <a:lnTo>
                    <a:pt x="1979355" y="590794"/>
                  </a:lnTo>
                  <a:lnTo>
                    <a:pt x="2018183" y="567567"/>
                  </a:lnTo>
                  <a:lnTo>
                    <a:pt x="2057286" y="544757"/>
                  </a:lnTo>
                  <a:lnTo>
                    <a:pt x="2096663" y="522368"/>
                  </a:lnTo>
                  <a:lnTo>
                    <a:pt x="2136309" y="500402"/>
                  </a:lnTo>
                  <a:lnTo>
                    <a:pt x="2176222" y="478864"/>
                  </a:lnTo>
                  <a:lnTo>
                    <a:pt x="2216398" y="457755"/>
                  </a:lnTo>
                  <a:lnTo>
                    <a:pt x="2256835" y="437078"/>
                  </a:lnTo>
                  <a:lnTo>
                    <a:pt x="2297529" y="416838"/>
                  </a:lnTo>
                  <a:lnTo>
                    <a:pt x="2338478" y="397037"/>
                  </a:lnTo>
                  <a:lnTo>
                    <a:pt x="2379678" y="377677"/>
                  </a:lnTo>
                  <a:lnTo>
                    <a:pt x="2421127" y="358763"/>
                  </a:lnTo>
                  <a:lnTo>
                    <a:pt x="2462820" y="340297"/>
                  </a:lnTo>
                  <a:lnTo>
                    <a:pt x="2504755" y="322283"/>
                  </a:lnTo>
                  <a:lnTo>
                    <a:pt x="2546930" y="304722"/>
                  </a:lnTo>
                  <a:lnTo>
                    <a:pt x="2589340" y="287620"/>
                  </a:lnTo>
                  <a:lnTo>
                    <a:pt x="2631983" y="270977"/>
                  </a:lnTo>
                  <a:lnTo>
                    <a:pt x="2674856" y="254799"/>
                  </a:lnTo>
                  <a:lnTo>
                    <a:pt x="2717956" y="239087"/>
                  </a:lnTo>
                  <a:lnTo>
                    <a:pt x="2761279" y="223845"/>
                  </a:lnTo>
                  <a:lnTo>
                    <a:pt x="2804823" y="209075"/>
                  </a:lnTo>
                  <a:lnTo>
                    <a:pt x="2848584" y="194782"/>
                  </a:lnTo>
                  <a:lnTo>
                    <a:pt x="2892559" y="180967"/>
                  </a:lnTo>
                  <a:lnTo>
                    <a:pt x="2936746" y="167635"/>
                  </a:lnTo>
                  <a:lnTo>
                    <a:pt x="2981141" y="154788"/>
                  </a:lnTo>
                  <a:lnTo>
                    <a:pt x="3025741" y="142429"/>
                  </a:lnTo>
                  <a:lnTo>
                    <a:pt x="3070544" y="130561"/>
                  </a:lnTo>
                  <a:lnTo>
                    <a:pt x="3115545" y="119188"/>
                  </a:lnTo>
                  <a:lnTo>
                    <a:pt x="3160742" y="108312"/>
                  </a:lnTo>
                  <a:lnTo>
                    <a:pt x="3206132" y="97937"/>
                  </a:lnTo>
                  <a:lnTo>
                    <a:pt x="3251711" y="88065"/>
                  </a:lnTo>
                  <a:lnTo>
                    <a:pt x="3297478" y="78700"/>
                  </a:lnTo>
                  <a:lnTo>
                    <a:pt x="3343427" y="69845"/>
                  </a:lnTo>
                  <a:lnTo>
                    <a:pt x="3389558" y="61502"/>
                  </a:lnTo>
                  <a:lnTo>
                    <a:pt x="3435866" y="53676"/>
                  </a:lnTo>
                  <a:lnTo>
                    <a:pt x="3482348" y="46368"/>
                  </a:lnTo>
                  <a:lnTo>
                    <a:pt x="3529001" y="39583"/>
                  </a:lnTo>
                  <a:lnTo>
                    <a:pt x="3575823" y="33322"/>
                  </a:lnTo>
                  <a:lnTo>
                    <a:pt x="3622810" y="27590"/>
                  </a:lnTo>
                  <a:lnTo>
                    <a:pt x="3669959" y="22390"/>
                  </a:lnTo>
                  <a:lnTo>
                    <a:pt x="3717267" y="17723"/>
                  </a:lnTo>
                  <a:lnTo>
                    <a:pt x="3764730" y="13594"/>
                  </a:lnTo>
                  <a:lnTo>
                    <a:pt x="3812347" y="10006"/>
                  </a:lnTo>
                  <a:lnTo>
                    <a:pt x="3860113" y="6961"/>
                  </a:lnTo>
                  <a:lnTo>
                    <a:pt x="3908026" y="4463"/>
                  </a:lnTo>
                  <a:lnTo>
                    <a:pt x="3956083" y="2515"/>
                  </a:lnTo>
                  <a:lnTo>
                    <a:pt x="4004280" y="1120"/>
                  </a:lnTo>
                  <a:lnTo>
                    <a:pt x="4052615" y="280"/>
                  </a:lnTo>
                  <a:lnTo>
                    <a:pt x="4101084" y="0"/>
                  </a:lnTo>
                  <a:lnTo>
                    <a:pt x="4149552" y="280"/>
                  </a:lnTo>
                  <a:lnTo>
                    <a:pt x="4197887" y="1120"/>
                  </a:lnTo>
                  <a:lnTo>
                    <a:pt x="4246084" y="2515"/>
                  </a:lnTo>
                  <a:lnTo>
                    <a:pt x="4294141" y="4463"/>
                  </a:lnTo>
                  <a:lnTo>
                    <a:pt x="4342054" y="6961"/>
                  </a:lnTo>
                  <a:lnTo>
                    <a:pt x="4389820" y="10006"/>
                  </a:lnTo>
                  <a:lnTo>
                    <a:pt x="4437437" y="13594"/>
                  </a:lnTo>
                  <a:lnTo>
                    <a:pt x="4484900" y="17723"/>
                  </a:lnTo>
                  <a:lnTo>
                    <a:pt x="4532208" y="22390"/>
                  </a:lnTo>
                  <a:lnTo>
                    <a:pt x="4579357" y="27590"/>
                  </a:lnTo>
                  <a:lnTo>
                    <a:pt x="4626344" y="33322"/>
                  </a:lnTo>
                  <a:lnTo>
                    <a:pt x="4673166" y="39583"/>
                  </a:lnTo>
                  <a:lnTo>
                    <a:pt x="4719819" y="46368"/>
                  </a:lnTo>
                  <a:lnTo>
                    <a:pt x="4766301" y="53676"/>
                  </a:lnTo>
                  <a:lnTo>
                    <a:pt x="4812609" y="61502"/>
                  </a:lnTo>
                  <a:lnTo>
                    <a:pt x="4858740" y="69845"/>
                  </a:lnTo>
                  <a:lnTo>
                    <a:pt x="4904689" y="78700"/>
                  </a:lnTo>
                  <a:lnTo>
                    <a:pt x="4950456" y="88065"/>
                  </a:lnTo>
                  <a:lnTo>
                    <a:pt x="4996035" y="97937"/>
                  </a:lnTo>
                  <a:lnTo>
                    <a:pt x="5041425" y="108312"/>
                  </a:lnTo>
                  <a:lnTo>
                    <a:pt x="5086622" y="119188"/>
                  </a:lnTo>
                  <a:lnTo>
                    <a:pt x="5131623" y="130561"/>
                  </a:lnTo>
                  <a:lnTo>
                    <a:pt x="5176426" y="142429"/>
                  </a:lnTo>
                  <a:lnTo>
                    <a:pt x="5221026" y="154788"/>
                  </a:lnTo>
                  <a:lnTo>
                    <a:pt x="5265421" y="167635"/>
                  </a:lnTo>
                  <a:lnTo>
                    <a:pt x="5309608" y="180967"/>
                  </a:lnTo>
                  <a:lnTo>
                    <a:pt x="5353583" y="194782"/>
                  </a:lnTo>
                  <a:lnTo>
                    <a:pt x="5397344" y="209075"/>
                  </a:lnTo>
                  <a:lnTo>
                    <a:pt x="5440888" y="223845"/>
                  </a:lnTo>
                  <a:lnTo>
                    <a:pt x="5484211" y="239087"/>
                  </a:lnTo>
                  <a:lnTo>
                    <a:pt x="5527311" y="254799"/>
                  </a:lnTo>
                  <a:lnTo>
                    <a:pt x="5570184" y="270977"/>
                  </a:lnTo>
                  <a:lnTo>
                    <a:pt x="5612827" y="287620"/>
                  </a:lnTo>
                  <a:lnTo>
                    <a:pt x="5655237" y="304722"/>
                  </a:lnTo>
                  <a:lnTo>
                    <a:pt x="5697412" y="322283"/>
                  </a:lnTo>
                  <a:lnTo>
                    <a:pt x="5739347" y="340297"/>
                  </a:lnTo>
                  <a:lnTo>
                    <a:pt x="5781040" y="358763"/>
                  </a:lnTo>
                  <a:lnTo>
                    <a:pt x="5822489" y="377677"/>
                  </a:lnTo>
                  <a:lnTo>
                    <a:pt x="5863689" y="397037"/>
                  </a:lnTo>
                  <a:lnTo>
                    <a:pt x="5904638" y="416838"/>
                  </a:lnTo>
                  <a:lnTo>
                    <a:pt x="5945332" y="437078"/>
                  </a:lnTo>
                  <a:lnTo>
                    <a:pt x="5985769" y="457755"/>
                  </a:lnTo>
                  <a:lnTo>
                    <a:pt x="6025945" y="478864"/>
                  </a:lnTo>
                  <a:lnTo>
                    <a:pt x="6065858" y="500402"/>
                  </a:lnTo>
                  <a:lnTo>
                    <a:pt x="6105504" y="522368"/>
                  </a:lnTo>
                  <a:lnTo>
                    <a:pt x="6144881" y="544757"/>
                  </a:lnTo>
                  <a:lnTo>
                    <a:pt x="6183984" y="567567"/>
                  </a:lnTo>
                  <a:lnTo>
                    <a:pt x="6222812" y="590794"/>
                  </a:lnTo>
                  <a:lnTo>
                    <a:pt x="6261361" y="614435"/>
                  </a:lnTo>
                  <a:lnTo>
                    <a:pt x="6299627" y="638488"/>
                  </a:lnTo>
                  <a:lnTo>
                    <a:pt x="6337609" y="662949"/>
                  </a:lnTo>
                  <a:lnTo>
                    <a:pt x="6375302" y="687815"/>
                  </a:lnTo>
                  <a:lnTo>
                    <a:pt x="6412704" y="713084"/>
                  </a:lnTo>
                  <a:lnTo>
                    <a:pt x="6449812" y="738751"/>
                  </a:lnTo>
                  <a:lnTo>
                    <a:pt x="6486622" y="764814"/>
                  </a:lnTo>
                  <a:lnTo>
                    <a:pt x="6523132" y="791270"/>
                  </a:lnTo>
                  <a:lnTo>
                    <a:pt x="6559338" y="818116"/>
                  </a:lnTo>
                  <a:lnTo>
                    <a:pt x="6595237" y="845348"/>
                  </a:lnTo>
                  <a:lnTo>
                    <a:pt x="6630827" y="872964"/>
                  </a:lnTo>
                  <a:lnTo>
                    <a:pt x="6666103" y="900961"/>
                  </a:lnTo>
                  <a:lnTo>
                    <a:pt x="6701064" y="929335"/>
                  </a:lnTo>
                  <a:lnTo>
                    <a:pt x="6735706" y="958083"/>
                  </a:lnTo>
                  <a:lnTo>
                    <a:pt x="6770026" y="987203"/>
                  </a:lnTo>
                  <a:lnTo>
                    <a:pt x="6804021" y="1016691"/>
                  </a:lnTo>
                  <a:lnTo>
                    <a:pt x="6837687" y="1046544"/>
                  </a:lnTo>
                  <a:lnTo>
                    <a:pt x="6871022" y="1076759"/>
                  </a:lnTo>
                  <a:lnTo>
                    <a:pt x="6904023" y="1107333"/>
                  </a:lnTo>
                  <a:lnTo>
                    <a:pt x="6936687" y="1138263"/>
                  </a:lnTo>
                  <a:lnTo>
                    <a:pt x="6969010" y="1169546"/>
                  </a:lnTo>
                  <a:lnTo>
                    <a:pt x="7000989" y="1201178"/>
                  </a:lnTo>
                  <a:lnTo>
                    <a:pt x="7032621" y="1233157"/>
                  </a:lnTo>
                  <a:lnTo>
                    <a:pt x="7063904" y="1265480"/>
                  </a:lnTo>
                  <a:lnTo>
                    <a:pt x="7094834" y="1298144"/>
                  </a:lnTo>
                  <a:lnTo>
                    <a:pt x="7125408" y="1331145"/>
                  </a:lnTo>
                  <a:lnTo>
                    <a:pt x="7155623" y="1364480"/>
                  </a:lnTo>
                  <a:lnTo>
                    <a:pt x="7185476" y="1398146"/>
                  </a:lnTo>
                  <a:lnTo>
                    <a:pt x="7214964" y="1432141"/>
                  </a:lnTo>
                  <a:lnTo>
                    <a:pt x="7244084" y="1466461"/>
                  </a:lnTo>
                  <a:lnTo>
                    <a:pt x="7272832" y="1501103"/>
                  </a:lnTo>
                  <a:lnTo>
                    <a:pt x="7301206" y="1536064"/>
                  </a:lnTo>
                  <a:lnTo>
                    <a:pt x="7329203" y="1571340"/>
                  </a:lnTo>
                  <a:lnTo>
                    <a:pt x="7356819" y="1606930"/>
                  </a:lnTo>
                  <a:lnTo>
                    <a:pt x="7384051" y="1642829"/>
                  </a:lnTo>
                  <a:lnTo>
                    <a:pt x="7410897" y="1679035"/>
                  </a:lnTo>
                  <a:lnTo>
                    <a:pt x="7437353" y="1715545"/>
                  </a:lnTo>
                  <a:lnTo>
                    <a:pt x="7463416" y="1752355"/>
                  </a:lnTo>
                  <a:lnTo>
                    <a:pt x="7489083" y="1789463"/>
                  </a:lnTo>
                  <a:lnTo>
                    <a:pt x="7514352" y="1826865"/>
                  </a:lnTo>
                  <a:lnTo>
                    <a:pt x="7539218" y="1864558"/>
                  </a:lnTo>
                  <a:lnTo>
                    <a:pt x="7563679" y="1902540"/>
                  </a:lnTo>
                  <a:lnTo>
                    <a:pt x="7587732" y="1940806"/>
                  </a:lnTo>
                  <a:lnTo>
                    <a:pt x="7611373" y="1979355"/>
                  </a:lnTo>
                  <a:lnTo>
                    <a:pt x="7634600" y="2018183"/>
                  </a:lnTo>
                  <a:lnTo>
                    <a:pt x="7657410" y="2057286"/>
                  </a:lnTo>
                  <a:lnTo>
                    <a:pt x="7679799" y="2096663"/>
                  </a:lnTo>
                  <a:lnTo>
                    <a:pt x="7701765" y="2136309"/>
                  </a:lnTo>
                  <a:lnTo>
                    <a:pt x="7723303" y="2176222"/>
                  </a:lnTo>
                  <a:lnTo>
                    <a:pt x="7744412" y="2216398"/>
                  </a:lnTo>
                  <a:lnTo>
                    <a:pt x="7765089" y="2256835"/>
                  </a:lnTo>
                  <a:lnTo>
                    <a:pt x="7785329" y="2297529"/>
                  </a:lnTo>
                  <a:lnTo>
                    <a:pt x="7805130" y="2338478"/>
                  </a:lnTo>
                  <a:lnTo>
                    <a:pt x="7824490" y="2379678"/>
                  </a:lnTo>
                  <a:lnTo>
                    <a:pt x="7843404" y="2421127"/>
                  </a:lnTo>
                  <a:lnTo>
                    <a:pt x="7861870" y="2462820"/>
                  </a:lnTo>
                  <a:lnTo>
                    <a:pt x="7879884" y="2504755"/>
                  </a:lnTo>
                  <a:lnTo>
                    <a:pt x="7897445" y="2546930"/>
                  </a:lnTo>
                  <a:lnTo>
                    <a:pt x="7914547" y="2589340"/>
                  </a:lnTo>
                  <a:lnTo>
                    <a:pt x="7931190" y="2631983"/>
                  </a:lnTo>
                  <a:lnTo>
                    <a:pt x="7947368" y="2674856"/>
                  </a:lnTo>
                  <a:lnTo>
                    <a:pt x="7963080" y="2717956"/>
                  </a:lnTo>
                  <a:lnTo>
                    <a:pt x="7978322" y="2761279"/>
                  </a:lnTo>
                  <a:lnTo>
                    <a:pt x="7993092" y="2804823"/>
                  </a:lnTo>
                  <a:lnTo>
                    <a:pt x="8007385" y="2848584"/>
                  </a:lnTo>
                  <a:lnTo>
                    <a:pt x="8021200" y="2892559"/>
                  </a:lnTo>
                  <a:lnTo>
                    <a:pt x="8034532" y="2936746"/>
                  </a:lnTo>
                  <a:lnTo>
                    <a:pt x="8047379" y="2981141"/>
                  </a:lnTo>
                  <a:lnTo>
                    <a:pt x="8059738" y="3025741"/>
                  </a:lnTo>
                  <a:lnTo>
                    <a:pt x="8071606" y="3070544"/>
                  </a:lnTo>
                  <a:lnTo>
                    <a:pt x="8082979" y="3115545"/>
                  </a:lnTo>
                  <a:lnTo>
                    <a:pt x="8093855" y="3160742"/>
                  </a:lnTo>
                  <a:lnTo>
                    <a:pt x="8104230" y="3206132"/>
                  </a:lnTo>
                  <a:lnTo>
                    <a:pt x="8114102" y="3251711"/>
                  </a:lnTo>
                  <a:lnTo>
                    <a:pt x="8123467" y="3297478"/>
                  </a:lnTo>
                  <a:lnTo>
                    <a:pt x="8132322" y="3343427"/>
                  </a:lnTo>
                  <a:lnTo>
                    <a:pt x="8140665" y="3389558"/>
                  </a:lnTo>
                  <a:lnTo>
                    <a:pt x="8148491" y="3435866"/>
                  </a:lnTo>
                  <a:lnTo>
                    <a:pt x="8155799" y="3482348"/>
                  </a:lnTo>
                  <a:lnTo>
                    <a:pt x="8162584" y="3529001"/>
                  </a:lnTo>
                  <a:lnTo>
                    <a:pt x="8168845" y="3575823"/>
                  </a:lnTo>
                  <a:lnTo>
                    <a:pt x="8174577" y="3622810"/>
                  </a:lnTo>
                  <a:lnTo>
                    <a:pt x="8179777" y="3669959"/>
                  </a:lnTo>
                  <a:lnTo>
                    <a:pt x="8184444" y="3717267"/>
                  </a:lnTo>
                  <a:lnTo>
                    <a:pt x="8188573" y="3764730"/>
                  </a:lnTo>
                  <a:lnTo>
                    <a:pt x="8192161" y="3812347"/>
                  </a:lnTo>
                  <a:lnTo>
                    <a:pt x="8195206" y="3860113"/>
                  </a:lnTo>
                  <a:lnTo>
                    <a:pt x="8197704" y="3908026"/>
                  </a:lnTo>
                  <a:lnTo>
                    <a:pt x="8199652" y="3956083"/>
                  </a:lnTo>
                  <a:lnTo>
                    <a:pt x="8201047" y="4004280"/>
                  </a:lnTo>
                  <a:lnTo>
                    <a:pt x="8201887" y="4052615"/>
                  </a:lnTo>
                  <a:lnTo>
                    <a:pt x="8202168" y="4101084"/>
                  </a:lnTo>
                  <a:lnTo>
                    <a:pt x="8201887" y="4149552"/>
                  </a:lnTo>
                  <a:lnTo>
                    <a:pt x="8201047" y="4197887"/>
                  </a:lnTo>
                  <a:lnTo>
                    <a:pt x="8199652" y="4246084"/>
                  </a:lnTo>
                  <a:lnTo>
                    <a:pt x="8197704" y="4294141"/>
                  </a:lnTo>
                  <a:lnTo>
                    <a:pt x="8195206" y="4342054"/>
                  </a:lnTo>
                  <a:lnTo>
                    <a:pt x="8192161" y="4389820"/>
                  </a:lnTo>
                  <a:lnTo>
                    <a:pt x="8188573" y="4437437"/>
                  </a:lnTo>
                  <a:lnTo>
                    <a:pt x="8184444" y="4484900"/>
                  </a:lnTo>
                  <a:lnTo>
                    <a:pt x="8179777" y="4532208"/>
                  </a:lnTo>
                  <a:lnTo>
                    <a:pt x="8174577" y="4579357"/>
                  </a:lnTo>
                  <a:lnTo>
                    <a:pt x="8168845" y="4626344"/>
                  </a:lnTo>
                  <a:lnTo>
                    <a:pt x="8162584" y="4673166"/>
                  </a:lnTo>
                  <a:lnTo>
                    <a:pt x="8155799" y="4719819"/>
                  </a:lnTo>
                  <a:lnTo>
                    <a:pt x="8148491" y="4766301"/>
                  </a:lnTo>
                  <a:lnTo>
                    <a:pt x="8140665" y="4812609"/>
                  </a:lnTo>
                  <a:lnTo>
                    <a:pt x="8132322" y="4858740"/>
                  </a:lnTo>
                  <a:lnTo>
                    <a:pt x="8123467" y="4904689"/>
                  </a:lnTo>
                  <a:lnTo>
                    <a:pt x="8114102" y="4950456"/>
                  </a:lnTo>
                  <a:lnTo>
                    <a:pt x="8104230" y="4996035"/>
                  </a:lnTo>
                  <a:lnTo>
                    <a:pt x="8093855" y="5041425"/>
                  </a:lnTo>
                  <a:lnTo>
                    <a:pt x="8082979" y="5086622"/>
                  </a:lnTo>
                  <a:lnTo>
                    <a:pt x="8071606" y="5131623"/>
                  </a:lnTo>
                  <a:lnTo>
                    <a:pt x="8059738" y="5176426"/>
                  </a:lnTo>
                  <a:lnTo>
                    <a:pt x="8047379" y="5221026"/>
                  </a:lnTo>
                  <a:lnTo>
                    <a:pt x="8034532" y="5265421"/>
                  </a:lnTo>
                  <a:lnTo>
                    <a:pt x="8021200" y="5309608"/>
                  </a:lnTo>
                  <a:lnTo>
                    <a:pt x="8007385" y="5353583"/>
                  </a:lnTo>
                  <a:lnTo>
                    <a:pt x="7993092" y="5397344"/>
                  </a:lnTo>
                  <a:lnTo>
                    <a:pt x="7978322" y="5440888"/>
                  </a:lnTo>
                  <a:lnTo>
                    <a:pt x="7963080" y="5484211"/>
                  </a:lnTo>
                  <a:lnTo>
                    <a:pt x="7947368" y="5527311"/>
                  </a:lnTo>
                  <a:lnTo>
                    <a:pt x="7931190" y="5570184"/>
                  </a:lnTo>
                  <a:lnTo>
                    <a:pt x="7914547" y="5612827"/>
                  </a:lnTo>
                  <a:lnTo>
                    <a:pt x="7897445" y="5655237"/>
                  </a:lnTo>
                  <a:lnTo>
                    <a:pt x="7879884" y="5697412"/>
                  </a:lnTo>
                  <a:lnTo>
                    <a:pt x="7861870" y="5739347"/>
                  </a:lnTo>
                  <a:lnTo>
                    <a:pt x="7843404" y="5781040"/>
                  </a:lnTo>
                  <a:lnTo>
                    <a:pt x="7824490" y="5822489"/>
                  </a:lnTo>
                  <a:lnTo>
                    <a:pt x="7805130" y="5863689"/>
                  </a:lnTo>
                  <a:lnTo>
                    <a:pt x="7785329" y="5904638"/>
                  </a:lnTo>
                  <a:lnTo>
                    <a:pt x="7765089" y="5945332"/>
                  </a:lnTo>
                  <a:lnTo>
                    <a:pt x="7744412" y="5985769"/>
                  </a:lnTo>
                  <a:lnTo>
                    <a:pt x="7723303" y="6025945"/>
                  </a:lnTo>
                  <a:lnTo>
                    <a:pt x="7701765" y="6065858"/>
                  </a:lnTo>
                  <a:lnTo>
                    <a:pt x="7679799" y="6105504"/>
                  </a:lnTo>
                  <a:lnTo>
                    <a:pt x="7657410" y="6144881"/>
                  </a:lnTo>
                  <a:lnTo>
                    <a:pt x="7634600" y="6183984"/>
                  </a:lnTo>
                  <a:lnTo>
                    <a:pt x="7611373" y="6222812"/>
                  </a:lnTo>
                  <a:lnTo>
                    <a:pt x="7587732" y="6261361"/>
                  </a:lnTo>
                  <a:lnTo>
                    <a:pt x="7563679" y="6299627"/>
                  </a:lnTo>
                  <a:lnTo>
                    <a:pt x="7539218" y="6337609"/>
                  </a:lnTo>
                  <a:lnTo>
                    <a:pt x="7514352" y="6375302"/>
                  </a:lnTo>
                  <a:lnTo>
                    <a:pt x="7489083" y="6412704"/>
                  </a:lnTo>
                  <a:lnTo>
                    <a:pt x="7463416" y="6449812"/>
                  </a:lnTo>
                  <a:lnTo>
                    <a:pt x="7437353" y="6486622"/>
                  </a:lnTo>
                  <a:lnTo>
                    <a:pt x="7410897" y="6523132"/>
                  </a:lnTo>
                  <a:lnTo>
                    <a:pt x="7384051" y="6559338"/>
                  </a:lnTo>
                  <a:lnTo>
                    <a:pt x="7356819" y="6595237"/>
                  </a:lnTo>
                  <a:lnTo>
                    <a:pt x="7329203" y="6630827"/>
                  </a:lnTo>
                  <a:lnTo>
                    <a:pt x="7301206" y="6666103"/>
                  </a:lnTo>
                  <a:lnTo>
                    <a:pt x="7272832" y="6701064"/>
                  </a:lnTo>
                  <a:lnTo>
                    <a:pt x="7244084" y="6735706"/>
                  </a:lnTo>
                  <a:lnTo>
                    <a:pt x="7214964" y="6770026"/>
                  </a:lnTo>
                  <a:lnTo>
                    <a:pt x="7185476" y="6804021"/>
                  </a:lnTo>
                  <a:lnTo>
                    <a:pt x="7155623" y="6837687"/>
                  </a:lnTo>
                  <a:lnTo>
                    <a:pt x="7125408" y="6871022"/>
                  </a:lnTo>
                  <a:lnTo>
                    <a:pt x="7094834" y="6904023"/>
                  </a:lnTo>
                  <a:lnTo>
                    <a:pt x="7063904" y="6936687"/>
                  </a:lnTo>
                  <a:lnTo>
                    <a:pt x="7032621" y="6969010"/>
                  </a:lnTo>
                  <a:lnTo>
                    <a:pt x="7000989" y="7000989"/>
                  </a:lnTo>
                  <a:lnTo>
                    <a:pt x="6969010" y="7032621"/>
                  </a:lnTo>
                  <a:lnTo>
                    <a:pt x="6936687" y="7063904"/>
                  </a:lnTo>
                  <a:lnTo>
                    <a:pt x="6904023" y="7094834"/>
                  </a:lnTo>
                  <a:lnTo>
                    <a:pt x="6871022" y="7125408"/>
                  </a:lnTo>
                  <a:lnTo>
                    <a:pt x="6837687" y="7155623"/>
                  </a:lnTo>
                  <a:lnTo>
                    <a:pt x="6804021" y="7185476"/>
                  </a:lnTo>
                  <a:lnTo>
                    <a:pt x="6770026" y="7214964"/>
                  </a:lnTo>
                  <a:lnTo>
                    <a:pt x="6735706" y="7244084"/>
                  </a:lnTo>
                  <a:lnTo>
                    <a:pt x="6701064" y="7272832"/>
                  </a:lnTo>
                  <a:lnTo>
                    <a:pt x="6666103" y="7301206"/>
                  </a:lnTo>
                  <a:lnTo>
                    <a:pt x="6630827" y="7329203"/>
                  </a:lnTo>
                  <a:lnTo>
                    <a:pt x="6595237" y="7356819"/>
                  </a:lnTo>
                  <a:lnTo>
                    <a:pt x="6559338" y="7384051"/>
                  </a:lnTo>
                  <a:lnTo>
                    <a:pt x="6523132" y="7410897"/>
                  </a:lnTo>
                  <a:lnTo>
                    <a:pt x="6486622" y="7437353"/>
                  </a:lnTo>
                  <a:lnTo>
                    <a:pt x="6449812" y="7463416"/>
                  </a:lnTo>
                  <a:lnTo>
                    <a:pt x="6412704" y="7489083"/>
                  </a:lnTo>
                  <a:lnTo>
                    <a:pt x="6375302" y="7514352"/>
                  </a:lnTo>
                  <a:lnTo>
                    <a:pt x="6337609" y="7539218"/>
                  </a:lnTo>
                  <a:lnTo>
                    <a:pt x="6299627" y="7563679"/>
                  </a:lnTo>
                  <a:lnTo>
                    <a:pt x="6261361" y="7587732"/>
                  </a:lnTo>
                  <a:lnTo>
                    <a:pt x="6222812" y="7611373"/>
                  </a:lnTo>
                  <a:lnTo>
                    <a:pt x="6183984" y="7634600"/>
                  </a:lnTo>
                  <a:lnTo>
                    <a:pt x="6144881" y="7657410"/>
                  </a:lnTo>
                  <a:lnTo>
                    <a:pt x="6105504" y="7679799"/>
                  </a:lnTo>
                  <a:lnTo>
                    <a:pt x="6065858" y="7701765"/>
                  </a:lnTo>
                  <a:lnTo>
                    <a:pt x="6025945" y="7723303"/>
                  </a:lnTo>
                  <a:lnTo>
                    <a:pt x="5985769" y="7744412"/>
                  </a:lnTo>
                  <a:lnTo>
                    <a:pt x="5945332" y="7765089"/>
                  </a:lnTo>
                  <a:lnTo>
                    <a:pt x="5904638" y="7785329"/>
                  </a:lnTo>
                  <a:lnTo>
                    <a:pt x="5863689" y="7805130"/>
                  </a:lnTo>
                  <a:lnTo>
                    <a:pt x="5822489" y="7824490"/>
                  </a:lnTo>
                  <a:lnTo>
                    <a:pt x="5781040" y="7843404"/>
                  </a:lnTo>
                  <a:lnTo>
                    <a:pt x="5739347" y="7861870"/>
                  </a:lnTo>
                  <a:lnTo>
                    <a:pt x="5697412" y="7879884"/>
                  </a:lnTo>
                  <a:lnTo>
                    <a:pt x="5655237" y="7897445"/>
                  </a:lnTo>
                  <a:lnTo>
                    <a:pt x="5612827" y="7914547"/>
                  </a:lnTo>
                  <a:lnTo>
                    <a:pt x="5570184" y="7931190"/>
                  </a:lnTo>
                  <a:lnTo>
                    <a:pt x="5527311" y="7947368"/>
                  </a:lnTo>
                  <a:lnTo>
                    <a:pt x="5484211" y="7963080"/>
                  </a:lnTo>
                  <a:lnTo>
                    <a:pt x="5440888" y="7978322"/>
                  </a:lnTo>
                  <a:lnTo>
                    <a:pt x="5397344" y="7993092"/>
                  </a:lnTo>
                  <a:lnTo>
                    <a:pt x="5353583" y="8007385"/>
                  </a:lnTo>
                  <a:lnTo>
                    <a:pt x="5309608" y="8021200"/>
                  </a:lnTo>
                  <a:lnTo>
                    <a:pt x="5265421" y="8034532"/>
                  </a:lnTo>
                  <a:lnTo>
                    <a:pt x="5221026" y="8047379"/>
                  </a:lnTo>
                  <a:lnTo>
                    <a:pt x="5176426" y="8059738"/>
                  </a:lnTo>
                  <a:lnTo>
                    <a:pt x="5131623" y="8071606"/>
                  </a:lnTo>
                  <a:lnTo>
                    <a:pt x="5086622" y="8082979"/>
                  </a:lnTo>
                  <a:lnTo>
                    <a:pt x="5041425" y="8093855"/>
                  </a:lnTo>
                  <a:lnTo>
                    <a:pt x="4996035" y="8104230"/>
                  </a:lnTo>
                  <a:lnTo>
                    <a:pt x="4950456" y="8114102"/>
                  </a:lnTo>
                  <a:lnTo>
                    <a:pt x="4904689" y="8123467"/>
                  </a:lnTo>
                  <a:lnTo>
                    <a:pt x="4858740" y="8132322"/>
                  </a:lnTo>
                  <a:lnTo>
                    <a:pt x="4812609" y="8140665"/>
                  </a:lnTo>
                  <a:lnTo>
                    <a:pt x="4766301" y="8148491"/>
                  </a:lnTo>
                  <a:lnTo>
                    <a:pt x="4719819" y="8155799"/>
                  </a:lnTo>
                  <a:lnTo>
                    <a:pt x="4673166" y="8162584"/>
                  </a:lnTo>
                  <a:lnTo>
                    <a:pt x="4626344" y="8168845"/>
                  </a:lnTo>
                  <a:lnTo>
                    <a:pt x="4579357" y="8174577"/>
                  </a:lnTo>
                  <a:lnTo>
                    <a:pt x="4532208" y="8179777"/>
                  </a:lnTo>
                  <a:lnTo>
                    <a:pt x="4484900" y="8184444"/>
                  </a:lnTo>
                  <a:lnTo>
                    <a:pt x="4437437" y="8188573"/>
                  </a:lnTo>
                  <a:lnTo>
                    <a:pt x="4389820" y="8192161"/>
                  </a:lnTo>
                  <a:lnTo>
                    <a:pt x="4342054" y="8195206"/>
                  </a:lnTo>
                  <a:lnTo>
                    <a:pt x="4294141" y="8197704"/>
                  </a:lnTo>
                  <a:lnTo>
                    <a:pt x="4246084" y="8199652"/>
                  </a:lnTo>
                  <a:lnTo>
                    <a:pt x="4197887" y="8201047"/>
                  </a:lnTo>
                  <a:lnTo>
                    <a:pt x="4149552" y="8201887"/>
                  </a:lnTo>
                  <a:lnTo>
                    <a:pt x="4101084" y="8202168"/>
                  </a:lnTo>
                  <a:lnTo>
                    <a:pt x="4052615" y="8201887"/>
                  </a:lnTo>
                  <a:lnTo>
                    <a:pt x="4004280" y="8201047"/>
                  </a:lnTo>
                  <a:lnTo>
                    <a:pt x="3956083" y="8199652"/>
                  </a:lnTo>
                  <a:lnTo>
                    <a:pt x="3908026" y="8197704"/>
                  </a:lnTo>
                  <a:lnTo>
                    <a:pt x="3860113" y="8195206"/>
                  </a:lnTo>
                  <a:lnTo>
                    <a:pt x="3812347" y="8192161"/>
                  </a:lnTo>
                  <a:lnTo>
                    <a:pt x="3764730" y="8188573"/>
                  </a:lnTo>
                  <a:lnTo>
                    <a:pt x="3717267" y="8184444"/>
                  </a:lnTo>
                  <a:lnTo>
                    <a:pt x="3669959" y="8179777"/>
                  </a:lnTo>
                  <a:lnTo>
                    <a:pt x="3622810" y="8174577"/>
                  </a:lnTo>
                  <a:lnTo>
                    <a:pt x="3575823" y="8168845"/>
                  </a:lnTo>
                  <a:lnTo>
                    <a:pt x="3529001" y="8162584"/>
                  </a:lnTo>
                  <a:lnTo>
                    <a:pt x="3482348" y="8155799"/>
                  </a:lnTo>
                  <a:lnTo>
                    <a:pt x="3435866" y="8148491"/>
                  </a:lnTo>
                  <a:lnTo>
                    <a:pt x="3389558" y="8140665"/>
                  </a:lnTo>
                  <a:lnTo>
                    <a:pt x="3343427" y="8132322"/>
                  </a:lnTo>
                  <a:lnTo>
                    <a:pt x="3297478" y="8123467"/>
                  </a:lnTo>
                  <a:lnTo>
                    <a:pt x="3251711" y="8114102"/>
                  </a:lnTo>
                  <a:lnTo>
                    <a:pt x="3206132" y="8104230"/>
                  </a:lnTo>
                  <a:lnTo>
                    <a:pt x="3160742" y="8093855"/>
                  </a:lnTo>
                  <a:lnTo>
                    <a:pt x="3115545" y="8082979"/>
                  </a:lnTo>
                  <a:lnTo>
                    <a:pt x="3070544" y="8071606"/>
                  </a:lnTo>
                  <a:lnTo>
                    <a:pt x="3025741" y="8059738"/>
                  </a:lnTo>
                  <a:lnTo>
                    <a:pt x="2981141" y="8047379"/>
                  </a:lnTo>
                  <a:lnTo>
                    <a:pt x="2936746" y="8034532"/>
                  </a:lnTo>
                  <a:lnTo>
                    <a:pt x="2892559" y="8021200"/>
                  </a:lnTo>
                  <a:lnTo>
                    <a:pt x="2848584" y="8007385"/>
                  </a:lnTo>
                  <a:lnTo>
                    <a:pt x="2804823" y="7993092"/>
                  </a:lnTo>
                  <a:lnTo>
                    <a:pt x="2761279" y="7978322"/>
                  </a:lnTo>
                  <a:lnTo>
                    <a:pt x="2717956" y="7963080"/>
                  </a:lnTo>
                  <a:lnTo>
                    <a:pt x="2674856" y="7947368"/>
                  </a:lnTo>
                  <a:lnTo>
                    <a:pt x="2631983" y="7931190"/>
                  </a:lnTo>
                  <a:lnTo>
                    <a:pt x="2589340" y="7914547"/>
                  </a:lnTo>
                  <a:lnTo>
                    <a:pt x="2546930" y="7897445"/>
                  </a:lnTo>
                  <a:lnTo>
                    <a:pt x="2504755" y="7879884"/>
                  </a:lnTo>
                  <a:lnTo>
                    <a:pt x="2462820" y="7861870"/>
                  </a:lnTo>
                  <a:lnTo>
                    <a:pt x="2421127" y="7843404"/>
                  </a:lnTo>
                  <a:lnTo>
                    <a:pt x="2379678" y="7824490"/>
                  </a:lnTo>
                  <a:lnTo>
                    <a:pt x="2338478" y="7805130"/>
                  </a:lnTo>
                  <a:lnTo>
                    <a:pt x="2297529" y="7785329"/>
                  </a:lnTo>
                  <a:lnTo>
                    <a:pt x="2256835" y="7765089"/>
                  </a:lnTo>
                  <a:lnTo>
                    <a:pt x="2216398" y="7744412"/>
                  </a:lnTo>
                  <a:lnTo>
                    <a:pt x="2176222" y="7723303"/>
                  </a:lnTo>
                  <a:lnTo>
                    <a:pt x="2136309" y="7701765"/>
                  </a:lnTo>
                  <a:lnTo>
                    <a:pt x="2096663" y="7679799"/>
                  </a:lnTo>
                  <a:lnTo>
                    <a:pt x="2057286" y="7657410"/>
                  </a:lnTo>
                  <a:lnTo>
                    <a:pt x="2018183" y="7634600"/>
                  </a:lnTo>
                  <a:lnTo>
                    <a:pt x="1979355" y="7611373"/>
                  </a:lnTo>
                  <a:lnTo>
                    <a:pt x="1940806" y="7587732"/>
                  </a:lnTo>
                  <a:lnTo>
                    <a:pt x="1902540" y="7563679"/>
                  </a:lnTo>
                  <a:lnTo>
                    <a:pt x="1864558" y="7539218"/>
                  </a:lnTo>
                  <a:lnTo>
                    <a:pt x="1826865" y="7514352"/>
                  </a:lnTo>
                  <a:lnTo>
                    <a:pt x="1789463" y="7489083"/>
                  </a:lnTo>
                  <a:lnTo>
                    <a:pt x="1752355" y="7463416"/>
                  </a:lnTo>
                  <a:lnTo>
                    <a:pt x="1715545" y="7437353"/>
                  </a:lnTo>
                  <a:lnTo>
                    <a:pt x="1679035" y="7410897"/>
                  </a:lnTo>
                  <a:lnTo>
                    <a:pt x="1642829" y="7384051"/>
                  </a:lnTo>
                  <a:lnTo>
                    <a:pt x="1606930" y="7356819"/>
                  </a:lnTo>
                  <a:lnTo>
                    <a:pt x="1571340" y="7329203"/>
                  </a:lnTo>
                  <a:lnTo>
                    <a:pt x="1536064" y="7301206"/>
                  </a:lnTo>
                  <a:lnTo>
                    <a:pt x="1501103" y="7272832"/>
                  </a:lnTo>
                  <a:lnTo>
                    <a:pt x="1466461" y="7244084"/>
                  </a:lnTo>
                  <a:lnTo>
                    <a:pt x="1432141" y="7214964"/>
                  </a:lnTo>
                  <a:lnTo>
                    <a:pt x="1398146" y="7185476"/>
                  </a:lnTo>
                  <a:lnTo>
                    <a:pt x="1364480" y="7155623"/>
                  </a:lnTo>
                  <a:lnTo>
                    <a:pt x="1331145" y="7125408"/>
                  </a:lnTo>
                  <a:lnTo>
                    <a:pt x="1298144" y="7094834"/>
                  </a:lnTo>
                  <a:lnTo>
                    <a:pt x="1265480" y="7063904"/>
                  </a:lnTo>
                  <a:lnTo>
                    <a:pt x="1233157" y="7032621"/>
                  </a:lnTo>
                  <a:lnTo>
                    <a:pt x="1201178" y="7000989"/>
                  </a:lnTo>
                  <a:lnTo>
                    <a:pt x="1169546" y="6969010"/>
                  </a:lnTo>
                  <a:lnTo>
                    <a:pt x="1138263" y="6936687"/>
                  </a:lnTo>
                  <a:lnTo>
                    <a:pt x="1107333" y="6904023"/>
                  </a:lnTo>
                  <a:lnTo>
                    <a:pt x="1076759" y="6871022"/>
                  </a:lnTo>
                  <a:lnTo>
                    <a:pt x="1046544" y="6837687"/>
                  </a:lnTo>
                  <a:lnTo>
                    <a:pt x="1016691" y="6804021"/>
                  </a:lnTo>
                  <a:lnTo>
                    <a:pt x="987203" y="6770026"/>
                  </a:lnTo>
                  <a:lnTo>
                    <a:pt x="958083" y="6735706"/>
                  </a:lnTo>
                  <a:lnTo>
                    <a:pt x="929335" y="6701064"/>
                  </a:lnTo>
                  <a:lnTo>
                    <a:pt x="900961" y="6666103"/>
                  </a:lnTo>
                  <a:lnTo>
                    <a:pt x="872964" y="6630827"/>
                  </a:lnTo>
                  <a:lnTo>
                    <a:pt x="845348" y="6595237"/>
                  </a:lnTo>
                  <a:lnTo>
                    <a:pt x="818116" y="6559338"/>
                  </a:lnTo>
                  <a:lnTo>
                    <a:pt x="791270" y="6523132"/>
                  </a:lnTo>
                  <a:lnTo>
                    <a:pt x="764814" y="6486622"/>
                  </a:lnTo>
                  <a:lnTo>
                    <a:pt x="738751" y="6449812"/>
                  </a:lnTo>
                  <a:lnTo>
                    <a:pt x="713084" y="6412704"/>
                  </a:lnTo>
                  <a:lnTo>
                    <a:pt x="687815" y="6375302"/>
                  </a:lnTo>
                  <a:lnTo>
                    <a:pt x="662949" y="6337609"/>
                  </a:lnTo>
                  <a:lnTo>
                    <a:pt x="638488" y="6299627"/>
                  </a:lnTo>
                  <a:lnTo>
                    <a:pt x="614435" y="6261361"/>
                  </a:lnTo>
                  <a:lnTo>
                    <a:pt x="590794" y="6222812"/>
                  </a:lnTo>
                  <a:lnTo>
                    <a:pt x="567567" y="6183984"/>
                  </a:lnTo>
                  <a:lnTo>
                    <a:pt x="544757" y="6144881"/>
                  </a:lnTo>
                  <a:lnTo>
                    <a:pt x="522368" y="6105504"/>
                  </a:lnTo>
                  <a:lnTo>
                    <a:pt x="500402" y="6065858"/>
                  </a:lnTo>
                  <a:lnTo>
                    <a:pt x="478864" y="6025945"/>
                  </a:lnTo>
                  <a:lnTo>
                    <a:pt x="457755" y="5985769"/>
                  </a:lnTo>
                  <a:lnTo>
                    <a:pt x="437078" y="5945332"/>
                  </a:lnTo>
                  <a:lnTo>
                    <a:pt x="416838" y="5904638"/>
                  </a:lnTo>
                  <a:lnTo>
                    <a:pt x="397037" y="5863689"/>
                  </a:lnTo>
                  <a:lnTo>
                    <a:pt x="377677" y="5822489"/>
                  </a:lnTo>
                  <a:lnTo>
                    <a:pt x="358763" y="5781040"/>
                  </a:lnTo>
                  <a:lnTo>
                    <a:pt x="340297" y="5739347"/>
                  </a:lnTo>
                  <a:lnTo>
                    <a:pt x="322283" y="5697412"/>
                  </a:lnTo>
                  <a:lnTo>
                    <a:pt x="304722" y="5655237"/>
                  </a:lnTo>
                  <a:lnTo>
                    <a:pt x="287620" y="5612827"/>
                  </a:lnTo>
                  <a:lnTo>
                    <a:pt x="270977" y="5570184"/>
                  </a:lnTo>
                  <a:lnTo>
                    <a:pt x="254799" y="5527311"/>
                  </a:lnTo>
                  <a:lnTo>
                    <a:pt x="239087" y="5484211"/>
                  </a:lnTo>
                  <a:lnTo>
                    <a:pt x="223845" y="5440888"/>
                  </a:lnTo>
                  <a:lnTo>
                    <a:pt x="209075" y="5397344"/>
                  </a:lnTo>
                  <a:lnTo>
                    <a:pt x="194782" y="5353583"/>
                  </a:lnTo>
                  <a:lnTo>
                    <a:pt x="180967" y="5309608"/>
                  </a:lnTo>
                  <a:lnTo>
                    <a:pt x="167635" y="5265421"/>
                  </a:lnTo>
                  <a:lnTo>
                    <a:pt x="154788" y="5221026"/>
                  </a:lnTo>
                  <a:lnTo>
                    <a:pt x="142429" y="5176426"/>
                  </a:lnTo>
                  <a:lnTo>
                    <a:pt x="130561" y="5131623"/>
                  </a:lnTo>
                  <a:lnTo>
                    <a:pt x="119188" y="5086622"/>
                  </a:lnTo>
                  <a:lnTo>
                    <a:pt x="108312" y="5041425"/>
                  </a:lnTo>
                  <a:lnTo>
                    <a:pt x="97937" y="4996035"/>
                  </a:lnTo>
                  <a:lnTo>
                    <a:pt x="88065" y="4950456"/>
                  </a:lnTo>
                  <a:lnTo>
                    <a:pt x="78700" y="4904689"/>
                  </a:lnTo>
                  <a:lnTo>
                    <a:pt x="69845" y="4858740"/>
                  </a:lnTo>
                  <a:lnTo>
                    <a:pt x="61502" y="4812609"/>
                  </a:lnTo>
                  <a:lnTo>
                    <a:pt x="53676" y="4766301"/>
                  </a:lnTo>
                  <a:lnTo>
                    <a:pt x="46368" y="4719819"/>
                  </a:lnTo>
                  <a:lnTo>
                    <a:pt x="39583" y="4673166"/>
                  </a:lnTo>
                  <a:lnTo>
                    <a:pt x="33322" y="4626344"/>
                  </a:lnTo>
                  <a:lnTo>
                    <a:pt x="27590" y="4579357"/>
                  </a:lnTo>
                  <a:lnTo>
                    <a:pt x="22390" y="4532208"/>
                  </a:lnTo>
                  <a:lnTo>
                    <a:pt x="17723" y="4484900"/>
                  </a:lnTo>
                  <a:lnTo>
                    <a:pt x="13594" y="4437437"/>
                  </a:lnTo>
                  <a:lnTo>
                    <a:pt x="10006" y="4389820"/>
                  </a:lnTo>
                  <a:lnTo>
                    <a:pt x="6961" y="4342054"/>
                  </a:lnTo>
                  <a:lnTo>
                    <a:pt x="4463" y="4294141"/>
                  </a:lnTo>
                  <a:lnTo>
                    <a:pt x="2515" y="4246084"/>
                  </a:lnTo>
                  <a:lnTo>
                    <a:pt x="1120" y="4197887"/>
                  </a:lnTo>
                  <a:lnTo>
                    <a:pt x="280" y="4149552"/>
                  </a:lnTo>
                  <a:lnTo>
                    <a:pt x="0" y="4101084"/>
                  </a:lnTo>
                  <a:close/>
                </a:path>
              </a:pathLst>
            </a:custGeom>
            <a:ln w="73152">
              <a:solidFill>
                <a:srgbClr val="09273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514601" y="3110344"/>
            <a:ext cx="5718163" cy="2438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ts val="9500"/>
              </a:lnSpc>
              <a:spcBef>
                <a:spcPts val="95"/>
              </a:spcBef>
            </a:pPr>
            <a:r>
              <a:rPr sz="8800" b="1" spc="-10" dirty="0">
                <a:solidFill>
                  <a:srgbClr val="FFFFFF"/>
                </a:solidFill>
                <a:latin typeface="Lato"/>
                <a:cs typeface="Lato"/>
              </a:rPr>
              <a:t>Wa</a:t>
            </a:r>
            <a:r>
              <a:rPr sz="8800" b="1" spc="-15" dirty="0">
                <a:solidFill>
                  <a:srgbClr val="FFFFFF"/>
                </a:solidFill>
                <a:latin typeface="Lato"/>
                <a:cs typeface="Lato"/>
              </a:rPr>
              <a:t>r</a:t>
            </a:r>
            <a:r>
              <a:rPr sz="8800" b="1" spc="-5" dirty="0">
                <a:solidFill>
                  <a:srgbClr val="FFFFFF"/>
                </a:solidFill>
                <a:latin typeface="Lato"/>
                <a:cs typeface="Lato"/>
              </a:rPr>
              <a:t>tość</a:t>
            </a:r>
            <a:endParaRPr sz="8800" dirty="0">
              <a:latin typeface="Lato"/>
              <a:cs typeface="Lato"/>
            </a:endParaRPr>
          </a:p>
          <a:p>
            <a:pPr marR="5080" algn="l">
              <a:lnSpc>
                <a:spcPts val="9500"/>
              </a:lnSpc>
            </a:pPr>
            <a:r>
              <a:rPr sz="8800" b="1" spc="-10" dirty="0">
                <a:solidFill>
                  <a:srgbClr val="FFFFFF"/>
                </a:solidFill>
                <a:latin typeface="Lato"/>
                <a:cs typeface="Lato"/>
              </a:rPr>
              <a:t>prog</a:t>
            </a:r>
            <a:r>
              <a:rPr sz="8800" b="1" spc="-15" dirty="0">
                <a:solidFill>
                  <a:srgbClr val="FFFFFF"/>
                </a:solidFill>
                <a:latin typeface="Lato"/>
                <a:cs typeface="Lato"/>
              </a:rPr>
              <a:t>r</a:t>
            </a:r>
            <a:r>
              <a:rPr sz="8800" b="1" spc="-10" dirty="0">
                <a:solidFill>
                  <a:srgbClr val="FFFFFF"/>
                </a:solidFill>
                <a:latin typeface="Lato"/>
                <a:cs typeface="Lato"/>
              </a:rPr>
              <a:t>a</a:t>
            </a:r>
            <a:r>
              <a:rPr sz="8800" b="1" spc="-5" dirty="0">
                <a:solidFill>
                  <a:srgbClr val="FFFFFF"/>
                </a:solidFill>
                <a:latin typeface="Lato"/>
                <a:cs typeface="Lato"/>
              </a:rPr>
              <a:t>mu</a:t>
            </a:r>
            <a:endParaRPr sz="8800" dirty="0">
              <a:latin typeface="Lato"/>
              <a:cs typeface="La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22995" y="5821540"/>
            <a:ext cx="589089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5" dirty="0">
                <a:solidFill>
                  <a:srgbClr val="00AFEF"/>
                </a:solidFill>
                <a:latin typeface="Lato"/>
                <a:cs typeface="Lato"/>
              </a:rPr>
              <a:t>(kwiecień-grudzień)</a:t>
            </a:r>
            <a:endParaRPr sz="5400">
              <a:latin typeface="Lato"/>
              <a:cs typeface="Lat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8810243" y="3238500"/>
            <a:ext cx="4278630" cy="3662679"/>
            <a:chOff x="8810243" y="3238500"/>
            <a:chExt cx="4278630" cy="3662679"/>
          </a:xfrm>
        </p:grpSpPr>
        <p:sp>
          <p:nvSpPr>
            <p:cNvPr id="10" name="object 10"/>
            <p:cNvSpPr/>
            <p:nvPr/>
          </p:nvSpPr>
          <p:spPr>
            <a:xfrm>
              <a:off x="9935031" y="3974401"/>
              <a:ext cx="3154045" cy="2222500"/>
            </a:xfrm>
            <a:custGeom>
              <a:avLst/>
              <a:gdLst/>
              <a:ahLst/>
              <a:cxnLst/>
              <a:rect l="l" t="t" r="r" b="b"/>
              <a:pathLst>
                <a:path w="3154044" h="2222500">
                  <a:moveTo>
                    <a:pt x="1372184" y="1917115"/>
                  </a:moveTo>
                  <a:lnTo>
                    <a:pt x="157861" y="1917115"/>
                  </a:lnTo>
                  <a:lnTo>
                    <a:pt x="157861" y="2197925"/>
                  </a:lnTo>
                  <a:lnTo>
                    <a:pt x="1372184" y="2197925"/>
                  </a:lnTo>
                  <a:lnTo>
                    <a:pt x="1372184" y="1917115"/>
                  </a:lnTo>
                  <a:close/>
                </a:path>
                <a:path w="3154044" h="2222500">
                  <a:moveTo>
                    <a:pt x="977531" y="481177"/>
                  </a:moveTo>
                  <a:lnTo>
                    <a:pt x="607161" y="481177"/>
                  </a:lnTo>
                  <a:lnTo>
                    <a:pt x="605168" y="521118"/>
                  </a:lnTo>
                  <a:lnTo>
                    <a:pt x="603743" y="560490"/>
                  </a:lnTo>
                  <a:lnTo>
                    <a:pt x="602887" y="599294"/>
                  </a:lnTo>
                  <a:lnTo>
                    <a:pt x="602602" y="637527"/>
                  </a:lnTo>
                  <a:lnTo>
                    <a:pt x="602602" y="1917115"/>
                  </a:lnTo>
                  <a:lnTo>
                    <a:pt x="977531" y="1917115"/>
                  </a:lnTo>
                  <a:lnTo>
                    <a:pt x="977531" y="481177"/>
                  </a:lnTo>
                  <a:close/>
                </a:path>
                <a:path w="3154044" h="2222500">
                  <a:moveTo>
                    <a:pt x="977531" y="0"/>
                  </a:moveTo>
                  <a:lnTo>
                    <a:pt x="669391" y="0"/>
                  </a:lnTo>
                  <a:lnTo>
                    <a:pt x="0" y="569214"/>
                  </a:lnTo>
                  <a:lnTo>
                    <a:pt x="118389" y="731634"/>
                  </a:lnTo>
                  <a:lnTo>
                    <a:pt x="155158" y="761946"/>
                  </a:lnTo>
                  <a:lnTo>
                    <a:pt x="199416" y="774276"/>
                  </a:lnTo>
                  <a:lnTo>
                    <a:pt x="211747" y="774703"/>
                  </a:lnTo>
                  <a:lnTo>
                    <a:pt x="224458" y="773895"/>
                  </a:lnTo>
                  <a:lnTo>
                    <a:pt x="264306" y="762558"/>
                  </a:lnTo>
                  <a:lnTo>
                    <a:pt x="607161" y="481177"/>
                  </a:lnTo>
                  <a:lnTo>
                    <a:pt x="977531" y="481177"/>
                  </a:lnTo>
                  <a:lnTo>
                    <a:pt x="977531" y="0"/>
                  </a:lnTo>
                  <a:close/>
                </a:path>
                <a:path w="3154044" h="2222500">
                  <a:moveTo>
                    <a:pt x="1904415" y="1753184"/>
                  </a:moveTo>
                  <a:lnTo>
                    <a:pt x="1850915" y="1766084"/>
                  </a:lnTo>
                  <a:lnTo>
                    <a:pt x="1808797" y="1804797"/>
                  </a:lnTo>
                  <a:lnTo>
                    <a:pt x="1693430" y="1964169"/>
                  </a:lnTo>
                  <a:lnTo>
                    <a:pt x="1721658" y="1989641"/>
                  </a:lnTo>
                  <a:lnTo>
                    <a:pt x="1751685" y="2014450"/>
                  </a:lnTo>
                  <a:lnTo>
                    <a:pt x="1783513" y="2038594"/>
                  </a:lnTo>
                  <a:lnTo>
                    <a:pt x="1817141" y="2062073"/>
                  </a:lnTo>
                  <a:lnTo>
                    <a:pt x="1852430" y="2084556"/>
                  </a:lnTo>
                  <a:lnTo>
                    <a:pt x="1889240" y="2105713"/>
                  </a:lnTo>
                  <a:lnTo>
                    <a:pt x="1927567" y="2125542"/>
                  </a:lnTo>
                  <a:lnTo>
                    <a:pt x="1967407" y="2144039"/>
                  </a:lnTo>
                  <a:lnTo>
                    <a:pt x="2008724" y="2160977"/>
                  </a:lnTo>
                  <a:lnTo>
                    <a:pt x="2051464" y="2176110"/>
                  </a:lnTo>
                  <a:lnTo>
                    <a:pt x="2095625" y="2189437"/>
                  </a:lnTo>
                  <a:lnTo>
                    <a:pt x="2141207" y="2200960"/>
                  </a:lnTo>
                  <a:lnTo>
                    <a:pt x="2188170" y="2210261"/>
                  </a:lnTo>
                  <a:lnTo>
                    <a:pt x="2236460" y="2216905"/>
                  </a:lnTo>
                  <a:lnTo>
                    <a:pt x="2286078" y="2220891"/>
                  </a:lnTo>
                  <a:lnTo>
                    <a:pt x="2337028" y="2222220"/>
                  </a:lnTo>
                  <a:lnTo>
                    <a:pt x="2386790" y="2221073"/>
                  </a:lnTo>
                  <a:lnTo>
                    <a:pt x="2435469" y="2217633"/>
                  </a:lnTo>
                  <a:lnTo>
                    <a:pt x="2483065" y="2211900"/>
                  </a:lnTo>
                  <a:lnTo>
                    <a:pt x="2529578" y="2203875"/>
                  </a:lnTo>
                  <a:lnTo>
                    <a:pt x="2575009" y="2193557"/>
                  </a:lnTo>
                  <a:lnTo>
                    <a:pt x="2619355" y="2180948"/>
                  </a:lnTo>
                  <a:lnTo>
                    <a:pt x="2662618" y="2166048"/>
                  </a:lnTo>
                  <a:lnTo>
                    <a:pt x="2711336" y="2146042"/>
                  </a:lnTo>
                  <a:lnTo>
                    <a:pt x="2757821" y="2123464"/>
                  </a:lnTo>
                  <a:lnTo>
                    <a:pt x="2802072" y="2098314"/>
                  </a:lnTo>
                  <a:lnTo>
                    <a:pt x="2844089" y="2070591"/>
                  </a:lnTo>
                  <a:lnTo>
                    <a:pt x="2883871" y="2040295"/>
                  </a:lnTo>
                  <a:lnTo>
                    <a:pt x="2921419" y="2007425"/>
                  </a:lnTo>
                  <a:lnTo>
                    <a:pt x="2956520" y="1972115"/>
                  </a:lnTo>
                  <a:lnTo>
                    <a:pt x="2988966" y="1934485"/>
                  </a:lnTo>
                  <a:lnTo>
                    <a:pt x="3008707" y="1908009"/>
                  </a:lnTo>
                  <a:lnTo>
                    <a:pt x="2358275" y="1908009"/>
                  </a:lnTo>
                  <a:lnTo>
                    <a:pt x="2311455" y="1906491"/>
                  </a:lnTo>
                  <a:lnTo>
                    <a:pt x="2268146" y="1901936"/>
                  </a:lnTo>
                  <a:lnTo>
                    <a:pt x="2228348" y="1894347"/>
                  </a:lnTo>
                  <a:lnTo>
                    <a:pt x="2158668" y="1871297"/>
                  </a:lnTo>
                  <a:lnTo>
                    <a:pt x="2098712" y="1844727"/>
                  </a:lnTo>
                  <a:lnTo>
                    <a:pt x="2047434" y="1816455"/>
                  </a:lnTo>
                  <a:lnTo>
                    <a:pt x="2002280" y="1789894"/>
                  </a:lnTo>
                  <a:lnTo>
                    <a:pt x="1981835" y="1777466"/>
                  </a:lnTo>
                  <a:lnTo>
                    <a:pt x="1962194" y="1766841"/>
                  </a:lnTo>
                  <a:lnTo>
                    <a:pt x="1942744" y="1759253"/>
                  </a:lnTo>
                  <a:lnTo>
                    <a:pt x="1923484" y="1754701"/>
                  </a:lnTo>
                  <a:lnTo>
                    <a:pt x="1904415" y="1753184"/>
                  </a:lnTo>
                  <a:close/>
                </a:path>
                <a:path w="3154044" h="2222500">
                  <a:moveTo>
                    <a:pt x="3059468" y="1077709"/>
                  </a:moveTo>
                  <a:lnTo>
                    <a:pt x="2365857" y="1077709"/>
                  </a:lnTo>
                  <a:lnTo>
                    <a:pt x="2421946" y="1079769"/>
                  </a:lnTo>
                  <a:lnTo>
                    <a:pt x="2473975" y="1085951"/>
                  </a:lnTo>
                  <a:lnTo>
                    <a:pt x="2521944" y="1096252"/>
                  </a:lnTo>
                  <a:lnTo>
                    <a:pt x="2565854" y="1110675"/>
                  </a:lnTo>
                  <a:lnTo>
                    <a:pt x="2605706" y="1129217"/>
                  </a:lnTo>
                  <a:lnTo>
                    <a:pt x="2641499" y="1151879"/>
                  </a:lnTo>
                  <a:lnTo>
                    <a:pt x="2673235" y="1178661"/>
                  </a:lnTo>
                  <a:lnTo>
                    <a:pt x="2705005" y="1214476"/>
                  </a:lnTo>
                  <a:lnTo>
                    <a:pt x="2730999" y="1254636"/>
                  </a:lnTo>
                  <a:lnTo>
                    <a:pt x="2751216" y="1299140"/>
                  </a:lnTo>
                  <a:lnTo>
                    <a:pt x="2765657" y="1347987"/>
                  </a:lnTo>
                  <a:lnTo>
                    <a:pt x="2774322" y="1401177"/>
                  </a:lnTo>
                  <a:lnTo>
                    <a:pt x="2777210" y="1458709"/>
                  </a:lnTo>
                  <a:lnTo>
                    <a:pt x="2775550" y="1506378"/>
                  </a:lnTo>
                  <a:lnTo>
                    <a:pt x="2770571" y="1552249"/>
                  </a:lnTo>
                  <a:lnTo>
                    <a:pt x="2762273" y="1596317"/>
                  </a:lnTo>
                  <a:lnTo>
                    <a:pt x="2750654" y="1638579"/>
                  </a:lnTo>
                  <a:lnTo>
                    <a:pt x="2735757" y="1678522"/>
                  </a:lnTo>
                  <a:lnTo>
                    <a:pt x="2717638" y="1715617"/>
                  </a:lnTo>
                  <a:lnTo>
                    <a:pt x="2696294" y="1749864"/>
                  </a:lnTo>
                  <a:lnTo>
                    <a:pt x="2671724" y="1781263"/>
                  </a:lnTo>
                  <a:lnTo>
                    <a:pt x="2643880" y="1809579"/>
                  </a:lnTo>
                  <a:lnTo>
                    <a:pt x="2612715" y="1834575"/>
                  </a:lnTo>
                  <a:lnTo>
                    <a:pt x="2578228" y="1856251"/>
                  </a:lnTo>
                  <a:lnTo>
                    <a:pt x="2540419" y="1874608"/>
                  </a:lnTo>
                  <a:lnTo>
                    <a:pt x="2499437" y="1889220"/>
                  </a:lnTo>
                  <a:lnTo>
                    <a:pt x="2455419" y="1899658"/>
                  </a:lnTo>
                  <a:lnTo>
                    <a:pt x="2408365" y="1905921"/>
                  </a:lnTo>
                  <a:lnTo>
                    <a:pt x="2358275" y="1908009"/>
                  </a:lnTo>
                  <a:lnTo>
                    <a:pt x="3008707" y="1908009"/>
                  </a:lnTo>
                  <a:lnTo>
                    <a:pt x="3045887" y="1852265"/>
                  </a:lnTo>
                  <a:lnTo>
                    <a:pt x="3070363" y="1807675"/>
                  </a:lnTo>
                  <a:lnTo>
                    <a:pt x="3092183" y="1760766"/>
                  </a:lnTo>
                  <a:lnTo>
                    <a:pt x="3110966" y="1711858"/>
                  </a:lnTo>
                  <a:lnTo>
                    <a:pt x="3126334" y="1661262"/>
                  </a:lnTo>
                  <a:lnTo>
                    <a:pt x="3138285" y="1608978"/>
                  </a:lnTo>
                  <a:lnTo>
                    <a:pt x="3146822" y="1555008"/>
                  </a:lnTo>
                  <a:lnTo>
                    <a:pt x="3151944" y="1499351"/>
                  </a:lnTo>
                  <a:lnTo>
                    <a:pt x="3153651" y="1442008"/>
                  </a:lnTo>
                  <a:lnTo>
                    <a:pt x="3151830" y="1386303"/>
                  </a:lnTo>
                  <a:lnTo>
                    <a:pt x="3146366" y="1332116"/>
                  </a:lnTo>
                  <a:lnTo>
                    <a:pt x="3137260" y="1279446"/>
                  </a:lnTo>
                  <a:lnTo>
                    <a:pt x="3124512" y="1228295"/>
                  </a:lnTo>
                  <a:lnTo>
                    <a:pt x="3108121" y="1178661"/>
                  </a:lnTo>
                  <a:lnTo>
                    <a:pt x="3088143" y="1131025"/>
                  </a:lnTo>
                  <a:lnTo>
                    <a:pt x="3064645" y="1085881"/>
                  </a:lnTo>
                  <a:lnTo>
                    <a:pt x="3059468" y="1077709"/>
                  </a:lnTo>
                  <a:close/>
                </a:path>
                <a:path w="3154044" h="2222500">
                  <a:moveTo>
                    <a:pt x="3077756" y="3035"/>
                  </a:moveTo>
                  <a:lnTo>
                    <a:pt x="1993976" y="3035"/>
                  </a:lnTo>
                  <a:lnTo>
                    <a:pt x="1811832" y="1068603"/>
                  </a:lnTo>
                  <a:lnTo>
                    <a:pt x="2045589" y="1135392"/>
                  </a:lnTo>
                  <a:lnTo>
                    <a:pt x="2100020" y="1117767"/>
                  </a:lnTo>
                  <a:lnTo>
                    <a:pt x="2154030" y="1103346"/>
                  </a:lnTo>
                  <a:lnTo>
                    <a:pt x="2207618" y="1092130"/>
                  </a:lnTo>
                  <a:lnTo>
                    <a:pt x="2260786" y="1084118"/>
                  </a:lnTo>
                  <a:lnTo>
                    <a:pt x="2313532" y="1079311"/>
                  </a:lnTo>
                  <a:lnTo>
                    <a:pt x="2365857" y="1077709"/>
                  </a:lnTo>
                  <a:lnTo>
                    <a:pt x="3059468" y="1077709"/>
                  </a:lnTo>
                  <a:lnTo>
                    <a:pt x="3037627" y="1043228"/>
                  </a:lnTo>
                  <a:lnTo>
                    <a:pt x="3007085" y="1003065"/>
                  </a:lnTo>
                  <a:lnTo>
                    <a:pt x="2973019" y="965390"/>
                  </a:lnTo>
                  <a:lnTo>
                    <a:pt x="2935498" y="930538"/>
                  </a:lnTo>
                  <a:lnTo>
                    <a:pt x="2894577" y="898843"/>
                  </a:lnTo>
                  <a:lnTo>
                    <a:pt x="2850255" y="870306"/>
                  </a:lnTo>
                  <a:lnTo>
                    <a:pt x="2802531" y="844927"/>
                  </a:lnTo>
                  <a:lnTo>
                    <a:pt x="2751404" y="822706"/>
                  </a:lnTo>
                  <a:lnTo>
                    <a:pt x="2706248" y="806936"/>
                  </a:lnTo>
                  <a:lnTo>
                    <a:pt x="2680508" y="799934"/>
                  </a:lnTo>
                  <a:lnTo>
                    <a:pt x="2177643" y="799934"/>
                  </a:lnTo>
                  <a:lnTo>
                    <a:pt x="2255050" y="343052"/>
                  </a:lnTo>
                  <a:lnTo>
                    <a:pt x="2857665" y="343052"/>
                  </a:lnTo>
                  <a:lnTo>
                    <a:pt x="2913260" y="339921"/>
                  </a:lnTo>
                  <a:lnTo>
                    <a:pt x="2960125" y="330528"/>
                  </a:lnTo>
                  <a:lnTo>
                    <a:pt x="2998261" y="314875"/>
                  </a:lnTo>
                  <a:lnTo>
                    <a:pt x="3049584" y="266017"/>
                  </a:lnTo>
                  <a:lnTo>
                    <a:pt x="3074626" y="200746"/>
                  </a:lnTo>
                  <a:lnTo>
                    <a:pt x="3077756" y="162420"/>
                  </a:lnTo>
                  <a:lnTo>
                    <a:pt x="3077756" y="3035"/>
                  </a:lnTo>
                  <a:close/>
                </a:path>
                <a:path w="3154044" h="2222500">
                  <a:moveTo>
                    <a:pt x="2446312" y="771093"/>
                  </a:moveTo>
                  <a:lnTo>
                    <a:pt x="2382940" y="772804"/>
                  </a:lnTo>
                  <a:lnTo>
                    <a:pt x="2317292" y="777925"/>
                  </a:lnTo>
                  <a:lnTo>
                    <a:pt x="2248987" y="786844"/>
                  </a:lnTo>
                  <a:lnTo>
                    <a:pt x="2177643" y="799934"/>
                  </a:lnTo>
                  <a:lnTo>
                    <a:pt x="2680508" y="799934"/>
                  </a:lnTo>
                  <a:lnTo>
                    <a:pt x="2609107" y="783997"/>
                  </a:lnTo>
                  <a:lnTo>
                    <a:pt x="2557120" y="776828"/>
                  </a:lnTo>
                  <a:lnTo>
                    <a:pt x="2502855" y="772527"/>
                  </a:lnTo>
                  <a:lnTo>
                    <a:pt x="2446312" y="771093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839199" y="3238500"/>
              <a:ext cx="0" cy="3662679"/>
            </a:xfrm>
            <a:custGeom>
              <a:avLst/>
              <a:gdLst/>
              <a:ahLst/>
              <a:cxnLst/>
              <a:rect l="l" t="t" r="r" b="b"/>
              <a:pathLst>
                <a:path h="3662679">
                  <a:moveTo>
                    <a:pt x="0" y="0"/>
                  </a:moveTo>
                  <a:lnTo>
                    <a:pt x="0" y="3662184"/>
                  </a:lnTo>
                </a:path>
              </a:pathLst>
            </a:custGeom>
            <a:ln w="57912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3504544" y="5143119"/>
            <a:ext cx="2752090" cy="1245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0" b="1" dirty="0">
                <a:solidFill>
                  <a:srgbClr val="FFC000"/>
                </a:solidFill>
                <a:latin typeface="Lato"/>
                <a:cs typeface="Lato"/>
              </a:rPr>
              <a:t>mln</a:t>
            </a:r>
            <a:r>
              <a:rPr sz="8000" b="1" spc="-90" dirty="0">
                <a:solidFill>
                  <a:srgbClr val="FFC000"/>
                </a:solidFill>
                <a:latin typeface="Lato"/>
                <a:cs typeface="Lato"/>
              </a:rPr>
              <a:t> </a:t>
            </a:r>
            <a:r>
              <a:rPr sz="8000" b="1" spc="-5" dirty="0">
                <a:solidFill>
                  <a:srgbClr val="FFC000"/>
                </a:solidFill>
                <a:latin typeface="Lato"/>
                <a:cs typeface="Lato"/>
              </a:rPr>
              <a:t>zł</a:t>
            </a:r>
            <a:endParaRPr sz="8000">
              <a:latin typeface="Lato"/>
              <a:cs typeface="Lat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819376" y="8610600"/>
            <a:ext cx="3252215" cy="1676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9888" y="960805"/>
            <a:ext cx="3826511" cy="1031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Progr</a:t>
            </a:r>
            <a:r>
              <a:rPr spc="-10" dirty="0"/>
              <a:t>a</a:t>
            </a:r>
            <a:r>
              <a:rPr dirty="0"/>
              <a:t>m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659889" y="1968169"/>
            <a:ext cx="14871065" cy="75764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310005">
              <a:lnSpc>
                <a:spcPct val="100000"/>
              </a:lnSpc>
              <a:spcBef>
                <a:spcPts val="100"/>
              </a:spcBef>
            </a:pPr>
            <a:r>
              <a:rPr dirty="0" err="1"/>
              <a:t>Wsparcie</a:t>
            </a:r>
            <a:r>
              <a:rPr spc="-100" dirty="0"/>
              <a:t> </a:t>
            </a:r>
            <a:r>
              <a:rPr dirty="0" err="1"/>
              <a:t>psychologiczno-pedagogiczne</a:t>
            </a:r>
            <a:r>
              <a:rPr dirty="0"/>
              <a:t>  uczniów i</a:t>
            </a:r>
            <a:r>
              <a:rPr spc="15" dirty="0"/>
              <a:t> </a:t>
            </a:r>
            <a:r>
              <a:rPr dirty="0"/>
              <a:t>nauczycieli</a:t>
            </a:r>
          </a:p>
          <a:p>
            <a:pPr marL="12700" marR="5080" indent="-635">
              <a:lnSpc>
                <a:spcPct val="100000"/>
              </a:lnSpc>
              <a:spcBef>
                <a:spcPts val="5459"/>
              </a:spcBef>
              <a:buAutoNum type="romanUcPeriod"/>
              <a:tabLst>
                <a:tab pos="252729" algn="l"/>
              </a:tabLst>
            </a:pPr>
            <a:r>
              <a:rPr sz="3500" dirty="0"/>
              <a:t>etap </a:t>
            </a: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– diagnoza problemów uczniów i podział na grupy o różnym nasileniu  problemów, </a:t>
            </a: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bieżące wsparcie uczniów </a:t>
            </a: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w odbudowaniu </a:t>
            </a: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relacji</a:t>
            </a:r>
            <a:r>
              <a:rPr sz="3500" b="0" spc="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rówieśniczych</a:t>
            </a:r>
            <a:endParaRPr sz="35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FFFF"/>
              </a:buClr>
              <a:buFont typeface="Lato"/>
              <a:buAutoNum type="romanUcPeriod"/>
            </a:pPr>
            <a:endParaRPr sz="3450" dirty="0">
              <a:latin typeface="Lato"/>
              <a:cs typeface="Lato"/>
            </a:endParaRPr>
          </a:p>
          <a:p>
            <a:pPr marL="384810" indent="-372745">
              <a:lnSpc>
                <a:spcPct val="100000"/>
              </a:lnSpc>
              <a:spcBef>
                <a:spcPts val="5"/>
              </a:spcBef>
              <a:buAutoNum type="romanUcPeriod"/>
              <a:tabLst>
                <a:tab pos="385445" algn="l"/>
              </a:tabLst>
            </a:pPr>
            <a:r>
              <a:rPr sz="3500" dirty="0"/>
              <a:t>etap:</a:t>
            </a:r>
          </a:p>
          <a:p>
            <a:pPr marL="698500" indent="-685800">
              <a:lnSpc>
                <a:spcPct val="100000"/>
              </a:lnSpc>
              <a:spcBef>
                <a:spcPts val="600"/>
              </a:spcBef>
              <a:buClr>
                <a:srgbClr val="FFFFFF"/>
              </a:buClr>
              <a:buFont typeface="Wingdings"/>
              <a:buChar char=""/>
              <a:tabLst>
                <a:tab pos="697865" algn="l"/>
                <a:tab pos="698500" algn="l"/>
              </a:tabLst>
            </a:pP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opracowanie </a:t>
            </a: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modelu</a:t>
            </a:r>
            <a:r>
              <a:rPr sz="3500" b="0" spc="-3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wsparcia</a:t>
            </a:r>
            <a:endParaRPr sz="3500" dirty="0">
              <a:latin typeface="Lato"/>
              <a:cs typeface="Lato"/>
            </a:endParaRPr>
          </a:p>
          <a:p>
            <a:pPr marL="698500" indent="-685800">
              <a:lnSpc>
                <a:spcPct val="100000"/>
              </a:lnSpc>
              <a:spcBef>
                <a:spcPts val="600"/>
              </a:spcBef>
              <a:buClr>
                <a:srgbClr val="FFFFFF"/>
              </a:buClr>
              <a:buFont typeface="Wingdings"/>
              <a:buChar char=""/>
              <a:tabLst>
                <a:tab pos="697865" algn="l"/>
                <a:tab pos="698500" algn="l"/>
              </a:tabLst>
            </a:pP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szkolenia </a:t>
            </a: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nauczycieli specjalistów, </a:t>
            </a: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konsultacje z</a:t>
            </a:r>
            <a:r>
              <a:rPr sz="3500" b="0" spc="-5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rodzicami</a:t>
            </a:r>
            <a:endParaRPr sz="35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450" dirty="0">
              <a:latin typeface="Lato"/>
              <a:cs typeface="Lato"/>
            </a:endParaRPr>
          </a:p>
          <a:p>
            <a:pPr marL="12700">
              <a:lnSpc>
                <a:spcPct val="100000"/>
              </a:lnSpc>
            </a:pPr>
            <a:r>
              <a:rPr sz="3500" dirty="0"/>
              <a:t>III etap </a:t>
            </a:r>
            <a:r>
              <a:rPr sz="3500" b="0" dirty="0">
                <a:solidFill>
                  <a:srgbClr val="00AFEF"/>
                </a:solidFill>
                <a:latin typeface="Lato"/>
                <a:cs typeface="Lato"/>
              </a:rPr>
              <a:t>– pomoc</a:t>
            </a:r>
            <a:r>
              <a:rPr sz="3500" b="0" spc="-5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3500" b="0" spc="-5" dirty="0">
                <a:solidFill>
                  <a:srgbClr val="00AFEF"/>
                </a:solidFill>
                <a:latin typeface="Lato"/>
                <a:cs typeface="Lato"/>
              </a:rPr>
              <a:t>specjalistyczna</a:t>
            </a:r>
            <a:endParaRPr sz="3500" dirty="0">
              <a:latin typeface="Lato"/>
              <a:cs typeface="La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9376" y="8610600"/>
            <a:ext cx="3252215" cy="1676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0397" y="1237601"/>
            <a:ext cx="14198600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/>
              <a:t>Działania </a:t>
            </a:r>
            <a:r>
              <a:rPr sz="6000" dirty="0"/>
              <a:t>w ramach</a:t>
            </a:r>
            <a:r>
              <a:rPr sz="6000" spc="25" dirty="0"/>
              <a:t> </a:t>
            </a:r>
            <a:r>
              <a:rPr sz="6000" spc="-5" dirty="0"/>
              <a:t>programu</a:t>
            </a:r>
            <a:endParaRPr sz="6000"/>
          </a:p>
          <a:p>
            <a:pPr marL="12700" marR="5080">
              <a:lnSpc>
                <a:spcPct val="100000"/>
              </a:lnSpc>
            </a:pP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wsparcia</a:t>
            </a:r>
            <a:r>
              <a:rPr sz="6000" b="1" spc="-8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psychologiczno-pedagogicznego  uczniów i</a:t>
            </a:r>
            <a:r>
              <a:rPr sz="6000" b="1" spc="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nauczycieli</a:t>
            </a:r>
            <a:endParaRPr sz="6000">
              <a:latin typeface="Lato"/>
              <a:cs typeface="La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819376" y="0"/>
            <a:ext cx="3252215" cy="16703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23968" y="4850803"/>
            <a:ext cx="12432030" cy="38360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900" marR="368300" indent="-457200">
              <a:lnSpc>
                <a:spcPct val="100000"/>
              </a:lnSpc>
              <a:spcBef>
                <a:spcPts val="105"/>
              </a:spcBef>
              <a:buClr>
                <a:srgbClr val="FFFFFF"/>
              </a:buClr>
              <a:buFont typeface="Wingdings"/>
              <a:buChar char=""/>
              <a:tabLst>
                <a:tab pos="469900" algn="l"/>
              </a:tabLst>
            </a:pP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diagnoza problemów uczniów w</a:t>
            </a:r>
            <a:r>
              <a:rPr sz="4400" spc="-16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wyznaczonych 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losowo </a:t>
            </a:r>
            <a:r>
              <a:rPr sz="4400" b="1" dirty="0">
                <a:solidFill>
                  <a:srgbClr val="FFFFFF"/>
                </a:solidFill>
                <a:latin typeface="Lato"/>
                <a:cs typeface="Lato"/>
              </a:rPr>
              <a:t>1200</a:t>
            </a:r>
            <a:r>
              <a:rPr sz="4400" b="1" spc="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szkołach</a:t>
            </a:r>
            <a:endParaRPr sz="4400">
              <a:latin typeface="Lato"/>
              <a:cs typeface="Lato"/>
            </a:endParaRPr>
          </a:p>
          <a:p>
            <a:pPr marL="469900" indent="-457200">
              <a:lnSpc>
                <a:spcPct val="100000"/>
              </a:lnSpc>
              <a:spcBef>
                <a:spcPts val="1800"/>
              </a:spcBef>
              <a:buClr>
                <a:srgbClr val="FFFFFF"/>
              </a:buClr>
              <a:buFont typeface="Wingdings"/>
              <a:buChar char=""/>
              <a:tabLst>
                <a:tab pos="469900" algn="l"/>
              </a:tabLst>
            </a:pP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bieżące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wsparcie dzieci i</a:t>
            </a:r>
            <a:r>
              <a:rPr sz="4400" spc="-12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młodzieży</a:t>
            </a:r>
            <a:endParaRPr sz="4400">
              <a:latin typeface="Lato"/>
              <a:cs typeface="Lato"/>
            </a:endParaRPr>
          </a:p>
          <a:p>
            <a:pPr marL="469900">
              <a:lnSpc>
                <a:spcPct val="100000"/>
              </a:lnSpc>
            </a:pP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w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odbudowaniu relacji</a:t>
            </a:r>
            <a:r>
              <a:rPr sz="4400" spc="-8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rówieśniczych</a:t>
            </a:r>
            <a:endParaRPr sz="4400">
              <a:latin typeface="Lato"/>
              <a:cs typeface="Lato"/>
            </a:endParaRPr>
          </a:p>
          <a:p>
            <a:pPr marL="469900" indent="-457834">
              <a:lnSpc>
                <a:spcPct val="100000"/>
              </a:lnSpc>
              <a:spcBef>
                <a:spcPts val="1800"/>
              </a:spcBef>
              <a:buClr>
                <a:srgbClr val="FFFFFF"/>
              </a:buClr>
              <a:buFont typeface="Wingdings"/>
              <a:buChar char=""/>
              <a:tabLst>
                <a:tab pos="470534" algn="l"/>
              </a:tabLst>
            </a:pP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blisko </a:t>
            </a:r>
            <a:r>
              <a:rPr sz="4400" b="1" dirty="0">
                <a:solidFill>
                  <a:srgbClr val="FFFFFF"/>
                </a:solidFill>
                <a:latin typeface="Lato"/>
                <a:cs typeface="Lato"/>
              </a:rPr>
              <a:t>100 tys. godzin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przeznaczonych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na</a:t>
            </a:r>
            <a:r>
              <a:rPr sz="4400" spc="-6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pomoc</a:t>
            </a:r>
            <a:endParaRPr sz="4400">
              <a:latin typeface="Lato"/>
              <a:cs typeface="Lato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908048" y="4983479"/>
            <a:ext cx="1807845" cy="2708275"/>
            <a:chOff x="1908048" y="4983479"/>
            <a:chExt cx="1807845" cy="2708275"/>
          </a:xfrm>
        </p:grpSpPr>
        <p:sp>
          <p:nvSpPr>
            <p:cNvPr id="6" name="object 6"/>
            <p:cNvSpPr/>
            <p:nvPr/>
          </p:nvSpPr>
          <p:spPr>
            <a:xfrm>
              <a:off x="2178558" y="4996433"/>
              <a:ext cx="1524000" cy="2400300"/>
            </a:xfrm>
            <a:custGeom>
              <a:avLst/>
              <a:gdLst/>
              <a:ahLst/>
              <a:cxnLst/>
              <a:rect l="l" t="t" r="r" b="b"/>
              <a:pathLst>
                <a:path w="1524000" h="2400300">
                  <a:moveTo>
                    <a:pt x="1524000" y="774776"/>
                  </a:moveTo>
                  <a:lnTo>
                    <a:pt x="775246" y="772198"/>
                  </a:lnTo>
                  <a:lnTo>
                    <a:pt x="762000" y="0"/>
                  </a:lnTo>
                  <a:lnTo>
                    <a:pt x="1524000" y="774776"/>
                  </a:lnTo>
                  <a:lnTo>
                    <a:pt x="1524000" y="2400300"/>
                  </a:lnTo>
                  <a:lnTo>
                    <a:pt x="0" y="2400300"/>
                  </a:lnTo>
                  <a:lnTo>
                    <a:pt x="0" y="0"/>
                  </a:lnTo>
                  <a:lnTo>
                    <a:pt x="762000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52878" y="6963917"/>
              <a:ext cx="974725" cy="0"/>
            </a:xfrm>
            <a:custGeom>
              <a:avLst/>
              <a:gdLst/>
              <a:ahLst/>
              <a:cxnLst/>
              <a:rect l="l" t="t" r="r" b="b"/>
              <a:pathLst>
                <a:path w="974725">
                  <a:moveTo>
                    <a:pt x="0" y="0"/>
                  </a:moveTo>
                  <a:lnTo>
                    <a:pt x="974204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452878" y="6563105"/>
              <a:ext cx="974725" cy="0"/>
            </a:xfrm>
            <a:custGeom>
              <a:avLst/>
              <a:gdLst/>
              <a:ahLst/>
              <a:cxnLst/>
              <a:rect l="l" t="t" r="r" b="b"/>
              <a:pathLst>
                <a:path w="974725">
                  <a:moveTo>
                    <a:pt x="0" y="0"/>
                  </a:moveTo>
                  <a:lnTo>
                    <a:pt x="974204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52878" y="6163817"/>
              <a:ext cx="974725" cy="0"/>
            </a:xfrm>
            <a:custGeom>
              <a:avLst/>
              <a:gdLst/>
              <a:ahLst/>
              <a:cxnLst/>
              <a:rect l="l" t="t" r="r" b="b"/>
              <a:pathLst>
                <a:path w="974725">
                  <a:moveTo>
                    <a:pt x="0" y="0"/>
                  </a:moveTo>
                  <a:lnTo>
                    <a:pt x="974204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452878" y="5773673"/>
              <a:ext cx="974725" cy="0"/>
            </a:xfrm>
            <a:custGeom>
              <a:avLst/>
              <a:gdLst/>
              <a:ahLst/>
              <a:cxnLst/>
              <a:rect l="l" t="t" r="r" b="b"/>
              <a:pathLst>
                <a:path w="974725">
                  <a:moveTo>
                    <a:pt x="0" y="0"/>
                  </a:moveTo>
                  <a:lnTo>
                    <a:pt x="974204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52878" y="5385053"/>
              <a:ext cx="480059" cy="0"/>
            </a:xfrm>
            <a:custGeom>
              <a:avLst/>
              <a:gdLst/>
              <a:ahLst/>
              <a:cxnLst/>
              <a:rect l="l" t="t" r="r" b="b"/>
              <a:pathLst>
                <a:path w="480060">
                  <a:moveTo>
                    <a:pt x="0" y="0"/>
                  </a:moveTo>
                  <a:lnTo>
                    <a:pt x="479958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045970" y="5145785"/>
              <a:ext cx="1574800" cy="2394585"/>
            </a:xfrm>
            <a:custGeom>
              <a:avLst/>
              <a:gdLst/>
              <a:ahLst/>
              <a:cxnLst/>
              <a:rect l="l" t="t" r="r" b="b"/>
              <a:pathLst>
                <a:path w="1574800" h="2394584">
                  <a:moveTo>
                    <a:pt x="134937" y="0"/>
                  </a:moveTo>
                  <a:lnTo>
                    <a:pt x="0" y="0"/>
                  </a:lnTo>
                  <a:lnTo>
                    <a:pt x="0" y="2394204"/>
                  </a:lnTo>
                  <a:lnTo>
                    <a:pt x="1574292" y="2394204"/>
                  </a:lnTo>
                  <a:lnTo>
                    <a:pt x="1574292" y="2277605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21002" y="5285993"/>
              <a:ext cx="1574800" cy="2392680"/>
            </a:xfrm>
            <a:custGeom>
              <a:avLst/>
              <a:gdLst/>
              <a:ahLst/>
              <a:cxnLst/>
              <a:rect l="l" t="t" r="r" b="b"/>
              <a:pathLst>
                <a:path w="1574800" h="2392679">
                  <a:moveTo>
                    <a:pt x="134937" y="0"/>
                  </a:moveTo>
                  <a:lnTo>
                    <a:pt x="0" y="0"/>
                  </a:lnTo>
                  <a:lnTo>
                    <a:pt x="0" y="2392680"/>
                  </a:lnTo>
                  <a:lnTo>
                    <a:pt x="1574292" y="2392680"/>
                  </a:lnTo>
                  <a:lnTo>
                    <a:pt x="1574292" y="2276157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5419" y="966749"/>
            <a:ext cx="14198600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/>
              <a:t>Działania </a:t>
            </a:r>
            <a:r>
              <a:rPr sz="6000" dirty="0"/>
              <a:t>w ramach</a:t>
            </a:r>
            <a:r>
              <a:rPr sz="6000" spc="25" dirty="0"/>
              <a:t> </a:t>
            </a:r>
            <a:r>
              <a:rPr sz="6000" spc="-5" dirty="0"/>
              <a:t>programu</a:t>
            </a:r>
            <a:endParaRPr sz="6000"/>
          </a:p>
          <a:p>
            <a:pPr marL="12700" marR="5080">
              <a:lnSpc>
                <a:spcPct val="100000"/>
              </a:lnSpc>
            </a:pP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wsparcia</a:t>
            </a:r>
            <a:r>
              <a:rPr sz="6000" b="1" spc="-8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psychologiczno-pedagogicznego  uczniów i</a:t>
            </a:r>
            <a:r>
              <a:rPr sz="6000" b="1" spc="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6000" b="1" dirty="0">
                <a:solidFill>
                  <a:srgbClr val="FFFFFF"/>
                </a:solidFill>
                <a:latin typeface="Lato"/>
                <a:cs typeface="Lato"/>
              </a:rPr>
              <a:t>nauczycieli</a:t>
            </a:r>
            <a:endParaRPr sz="6000">
              <a:latin typeface="Lato"/>
              <a:cs typeface="La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819376" y="0"/>
            <a:ext cx="3252215" cy="16703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40378" y="4618863"/>
            <a:ext cx="13486130" cy="444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583565" algn="l"/>
                <a:tab pos="584200" algn="l"/>
              </a:tabLst>
            </a:pPr>
            <a:r>
              <a:rPr sz="4400" b="1" dirty="0">
                <a:solidFill>
                  <a:srgbClr val="FFFFFF"/>
                </a:solidFill>
                <a:latin typeface="Lato"/>
                <a:cs typeface="Lato"/>
              </a:rPr>
              <a:t>10 tys. godzin </a:t>
            </a:r>
            <a:r>
              <a:rPr sz="4400" b="1" dirty="0">
                <a:solidFill>
                  <a:srgbClr val="36AECE"/>
                </a:solidFill>
                <a:latin typeface="Lato"/>
                <a:cs typeface="Lato"/>
              </a:rPr>
              <a:t>–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szkolenia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nauczycieli</a:t>
            </a:r>
            <a:r>
              <a:rPr sz="4400" spc="-8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specjalistów</a:t>
            </a:r>
            <a:endParaRPr sz="4400">
              <a:latin typeface="Lato"/>
              <a:cs typeface="Lato"/>
            </a:endParaRPr>
          </a:p>
          <a:p>
            <a:pPr marL="584200">
              <a:lnSpc>
                <a:spcPct val="100000"/>
              </a:lnSpc>
            </a:pP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– przygotowanie do pomocy uczniom z</a:t>
            </a:r>
            <a:r>
              <a:rPr sz="4400" spc="-114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trudnościami</a:t>
            </a:r>
            <a:endParaRPr sz="4400">
              <a:latin typeface="Lato"/>
              <a:cs typeface="Lato"/>
            </a:endParaRPr>
          </a:p>
          <a:p>
            <a:pPr marL="584200" indent="-571500">
              <a:lnSpc>
                <a:spcPct val="100000"/>
              </a:lnSpc>
              <a:spcBef>
                <a:spcPts val="4200"/>
              </a:spcBef>
              <a:buClr>
                <a:srgbClr val="FFFFFF"/>
              </a:buClr>
              <a:buFont typeface="Wingdings"/>
              <a:buChar char=""/>
              <a:tabLst>
                <a:tab pos="583565" algn="l"/>
                <a:tab pos="584200" algn="l"/>
              </a:tabLst>
            </a:pP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konsultacje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z</a:t>
            </a:r>
            <a:r>
              <a:rPr sz="4400" spc="-40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rodzicami</a:t>
            </a:r>
            <a:endParaRPr sz="4400">
              <a:latin typeface="Lato"/>
              <a:cs typeface="Lato"/>
            </a:endParaRPr>
          </a:p>
          <a:p>
            <a:pPr marL="584200" marR="896619" indent="-571500">
              <a:lnSpc>
                <a:spcPct val="100000"/>
              </a:lnSpc>
              <a:spcBef>
                <a:spcPts val="4200"/>
              </a:spcBef>
              <a:buClr>
                <a:srgbClr val="FFFFFF"/>
              </a:buClr>
              <a:buFont typeface="Wingdings"/>
              <a:buChar char=""/>
              <a:tabLst>
                <a:tab pos="583565" algn="l"/>
                <a:tab pos="584200" algn="l"/>
              </a:tabLst>
            </a:pP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opracowanie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modelu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wsparcia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i pomocy uczniom  </a:t>
            </a:r>
            <a:r>
              <a:rPr sz="4400" spc="-5" dirty="0">
                <a:solidFill>
                  <a:srgbClr val="00AFEF"/>
                </a:solidFill>
                <a:latin typeface="Lato"/>
                <a:cs typeface="Lato"/>
              </a:rPr>
              <a:t>przeżywającym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trudności</a:t>
            </a:r>
            <a:r>
              <a:rPr sz="4400" spc="-85" dirty="0">
                <a:solidFill>
                  <a:srgbClr val="00AFEF"/>
                </a:solidFill>
                <a:latin typeface="Lato"/>
                <a:cs typeface="Lato"/>
              </a:rPr>
              <a:t> </a:t>
            </a:r>
            <a:r>
              <a:rPr sz="4400" dirty="0">
                <a:solidFill>
                  <a:srgbClr val="00AFEF"/>
                </a:solidFill>
                <a:latin typeface="Lato"/>
                <a:cs typeface="Lato"/>
              </a:rPr>
              <a:t>psychiczne</a:t>
            </a:r>
            <a:endParaRPr sz="4400">
              <a:latin typeface="Lato"/>
              <a:cs typeface="Lato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847088" y="4764023"/>
            <a:ext cx="939800" cy="1139825"/>
            <a:chOff x="1847088" y="4764023"/>
            <a:chExt cx="939800" cy="1139825"/>
          </a:xfrm>
        </p:grpSpPr>
        <p:sp>
          <p:nvSpPr>
            <p:cNvPr id="6" name="object 6"/>
            <p:cNvSpPr/>
            <p:nvPr/>
          </p:nvSpPr>
          <p:spPr>
            <a:xfrm>
              <a:off x="1860042" y="4776977"/>
              <a:ext cx="911860" cy="830580"/>
            </a:xfrm>
            <a:custGeom>
              <a:avLst/>
              <a:gdLst/>
              <a:ahLst/>
              <a:cxnLst/>
              <a:rect l="l" t="t" r="r" b="b"/>
              <a:pathLst>
                <a:path w="911860" h="830579">
                  <a:moveTo>
                    <a:pt x="177444" y="653135"/>
                  </a:moveTo>
                  <a:lnTo>
                    <a:pt x="177444" y="88722"/>
                  </a:lnTo>
                  <a:lnTo>
                    <a:pt x="184417" y="54188"/>
                  </a:lnTo>
                  <a:lnTo>
                    <a:pt x="203431" y="25987"/>
                  </a:lnTo>
                  <a:lnTo>
                    <a:pt x="231633" y="6972"/>
                  </a:lnTo>
                  <a:lnTo>
                    <a:pt x="266166" y="0"/>
                  </a:lnTo>
                  <a:lnTo>
                    <a:pt x="822629" y="0"/>
                  </a:lnTo>
                  <a:lnTo>
                    <a:pt x="857163" y="6972"/>
                  </a:lnTo>
                  <a:lnTo>
                    <a:pt x="885364" y="25987"/>
                  </a:lnTo>
                  <a:lnTo>
                    <a:pt x="904379" y="54188"/>
                  </a:lnTo>
                  <a:lnTo>
                    <a:pt x="911352" y="88722"/>
                  </a:lnTo>
                  <a:lnTo>
                    <a:pt x="904379" y="123255"/>
                  </a:lnTo>
                  <a:lnTo>
                    <a:pt x="885364" y="151457"/>
                  </a:lnTo>
                  <a:lnTo>
                    <a:pt x="857163" y="170471"/>
                  </a:lnTo>
                  <a:lnTo>
                    <a:pt x="822629" y="177444"/>
                  </a:lnTo>
                  <a:lnTo>
                    <a:pt x="733907" y="177444"/>
                  </a:lnTo>
                  <a:lnTo>
                    <a:pt x="733907" y="741857"/>
                  </a:lnTo>
                  <a:lnTo>
                    <a:pt x="726934" y="776391"/>
                  </a:lnTo>
                  <a:lnTo>
                    <a:pt x="707920" y="804592"/>
                  </a:lnTo>
                  <a:lnTo>
                    <a:pt x="679718" y="823607"/>
                  </a:lnTo>
                  <a:lnTo>
                    <a:pt x="645185" y="830579"/>
                  </a:lnTo>
                  <a:lnTo>
                    <a:pt x="88722" y="830579"/>
                  </a:lnTo>
                  <a:lnTo>
                    <a:pt x="54188" y="823607"/>
                  </a:lnTo>
                  <a:lnTo>
                    <a:pt x="25987" y="804592"/>
                  </a:lnTo>
                  <a:lnTo>
                    <a:pt x="6972" y="776391"/>
                  </a:lnTo>
                  <a:lnTo>
                    <a:pt x="0" y="741857"/>
                  </a:lnTo>
                  <a:lnTo>
                    <a:pt x="6972" y="707324"/>
                  </a:lnTo>
                  <a:lnTo>
                    <a:pt x="25987" y="679122"/>
                  </a:lnTo>
                  <a:lnTo>
                    <a:pt x="54188" y="660108"/>
                  </a:lnTo>
                  <a:lnTo>
                    <a:pt x="88722" y="653135"/>
                  </a:lnTo>
                  <a:lnTo>
                    <a:pt x="177444" y="653135"/>
                  </a:lnTo>
                  <a:close/>
                </a:path>
              </a:pathLst>
            </a:custGeom>
            <a:ln w="25907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68893" y="4764023"/>
              <a:ext cx="158991" cy="2033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26208" y="4954422"/>
              <a:ext cx="467995" cy="0"/>
            </a:xfrm>
            <a:custGeom>
              <a:avLst/>
              <a:gdLst/>
              <a:ahLst/>
              <a:cxnLst/>
              <a:rect l="l" t="t" r="r" b="b"/>
              <a:pathLst>
                <a:path w="467994">
                  <a:moveTo>
                    <a:pt x="467741" y="0"/>
                  </a:moveTo>
                  <a:lnTo>
                    <a:pt x="0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35810" y="5417159"/>
              <a:ext cx="114630" cy="2033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433370" y="5273535"/>
              <a:ext cx="340360" cy="617855"/>
            </a:xfrm>
            <a:custGeom>
              <a:avLst/>
              <a:gdLst/>
              <a:ahLst/>
              <a:cxnLst/>
              <a:rect l="l" t="t" r="r" b="b"/>
              <a:pathLst>
                <a:path w="340360" h="617854">
                  <a:moveTo>
                    <a:pt x="167703" y="0"/>
                  </a:moveTo>
                  <a:lnTo>
                    <a:pt x="0" y="65595"/>
                  </a:lnTo>
                  <a:lnTo>
                    <a:pt x="215823" y="617346"/>
                  </a:lnTo>
                  <a:lnTo>
                    <a:pt x="340360" y="441401"/>
                  </a:lnTo>
                  <a:lnTo>
                    <a:pt x="167703" y="0"/>
                  </a:lnTo>
                  <a:close/>
                </a:path>
              </a:pathLst>
            </a:custGeom>
            <a:solidFill>
              <a:srgbClr val="0B2E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33370" y="5273535"/>
              <a:ext cx="340360" cy="617855"/>
            </a:xfrm>
            <a:custGeom>
              <a:avLst/>
              <a:gdLst/>
              <a:ahLst/>
              <a:cxnLst/>
              <a:rect l="l" t="t" r="r" b="b"/>
              <a:pathLst>
                <a:path w="340360" h="617854">
                  <a:moveTo>
                    <a:pt x="340360" y="441401"/>
                  </a:moveTo>
                  <a:lnTo>
                    <a:pt x="215823" y="617346"/>
                  </a:lnTo>
                  <a:lnTo>
                    <a:pt x="0" y="65595"/>
                  </a:lnTo>
                  <a:lnTo>
                    <a:pt x="167703" y="0"/>
                  </a:lnTo>
                  <a:lnTo>
                    <a:pt x="340360" y="441401"/>
                  </a:lnTo>
                  <a:close/>
                </a:path>
              </a:pathLst>
            </a:custGeom>
            <a:ln w="25400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24811" y="5273522"/>
              <a:ext cx="352425" cy="615950"/>
            </a:xfrm>
            <a:custGeom>
              <a:avLst/>
              <a:gdLst/>
              <a:ahLst/>
              <a:cxnLst/>
              <a:rect l="l" t="t" r="r" b="b"/>
              <a:pathLst>
                <a:path w="352425" h="615950">
                  <a:moveTo>
                    <a:pt x="186601" y="0"/>
                  </a:moveTo>
                  <a:lnTo>
                    <a:pt x="0" y="435698"/>
                  </a:lnTo>
                  <a:lnTo>
                    <a:pt x="118884" y="615518"/>
                  </a:lnTo>
                  <a:lnTo>
                    <a:pt x="352120" y="70904"/>
                  </a:lnTo>
                  <a:lnTo>
                    <a:pt x="186601" y="0"/>
                  </a:lnTo>
                  <a:close/>
                </a:path>
              </a:pathLst>
            </a:custGeom>
            <a:solidFill>
              <a:srgbClr val="0B2E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24811" y="5273522"/>
              <a:ext cx="352425" cy="615950"/>
            </a:xfrm>
            <a:custGeom>
              <a:avLst/>
              <a:gdLst/>
              <a:ahLst/>
              <a:cxnLst/>
              <a:rect l="l" t="t" r="r" b="b"/>
              <a:pathLst>
                <a:path w="352425" h="615950">
                  <a:moveTo>
                    <a:pt x="0" y="435698"/>
                  </a:moveTo>
                  <a:lnTo>
                    <a:pt x="118884" y="615518"/>
                  </a:lnTo>
                  <a:lnTo>
                    <a:pt x="352120" y="70904"/>
                  </a:lnTo>
                  <a:lnTo>
                    <a:pt x="186601" y="0"/>
                  </a:lnTo>
                  <a:lnTo>
                    <a:pt x="0" y="435698"/>
                  </a:lnTo>
                  <a:close/>
                </a:path>
              </a:pathLst>
            </a:custGeom>
            <a:ln w="25399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38578" y="5127497"/>
              <a:ext cx="382905" cy="384175"/>
            </a:xfrm>
            <a:custGeom>
              <a:avLst/>
              <a:gdLst/>
              <a:ahLst/>
              <a:cxnLst/>
              <a:rect l="l" t="t" r="r" b="b"/>
              <a:pathLst>
                <a:path w="382905" h="384175">
                  <a:moveTo>
                    <a:pt x="191262" y="0"/>
                  </a:moveTo>
                  <a:lnTo>
                    <a:pt x="138391" y="36677"/>
                  </a:lnTo>
                  <a:lnTo>
                    <a:pt x="73050" y="36677"/>
                  </a:lnTo>
                  <a:lnTo>
                    <a:pt x="52857" y="96011"/>
                  </a:lnTo>
                  <a:lnTo>
                    <a:pt x="0" y="132689"/>
                  </a:lnTo>
                  <a:lnTo>
                    <a:pt x="20193" y="192023"/>
                  </a:lnTo>
                  <a:lnTo>
                    <a:pt x="0" y="251371"/>
                  </a:lnTo>
                  <a:lnTo>
                    <a:pt x="52857" y="288048"/>
                  </a:lnTo>
                  <a:lnTo>
                    <a:pt x="73050" y="347383"/>
                  </a:lnTo>
                  <a:lnTo>
                    <a:pt x="138391" y="347383"/>
                  </a:lnTo>
                  <a:lnTo>
                    <a:pt x="191262" y="384047"/>
                  </a:lnTo>
                  <a:lnTo>
                    <a:pt x="244132" y="347383"/>
                  </a:lnTo>
                  <a:lnTo>
                    <a:pt x="309473" y="347383"/>
                  </a:lnTo>
                  <a:lnTo>
                    <a:pt x="329666" y="288048"/>
                  </a:lnTo>
                  <a:lnTo>
                    <a:pt x="382524" y="251371"/>
                  </a:lnTo>
                  <a:lnTo>
                    <a:pt x="362331" y="192023"/>
                  </a:lnTo>
                  <a:lnTo>
                    <a:pt x="382524" y="132689"/>
                  </a:lnTo>
                  <a:lnTo>
                    <a:pt x="329666" y="96011"/>
                  </a:lnTo>
                  <a:lnTo>
                    <a:pt x="309473" y="36677"/>
                  </a:lnTo>
                  <a:lnTo>
                    <a:pt x="244132" y="36677"/>
                  </a:lnTo>
                  <a:lnTo>
                    <a:pt x="191262" y="0"/>
                  </a:lnTo>
                  <a:close/>
                </a:path>
              </a:pathLst>
            </a:custGeom>
            <a:solidFill>
              <a:srgbClr val="0B2E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38578" y="5127497"/>
              <a:ext cx="382905" cy="384175"/>
            </a:xfrm>
            <a:custGeom>
              <a:avLst/>
              <a:gdLst/>
              <a:ahLst/>
              <a:cxnLst/>
              <a:rect l="l" t="t" r="r" b="b"/>
              <a:pathLst>
                <a:path w="382905" h="384175">
                  <a:moveTo>
                    <a:pt x="0" y="132689"/>
                  </a:moveTo>
                  <a:lnTo>
                    <a:pt x="52857" y="96011"/>
                  </a:lnTo>
                  <a:lnTo>
                    <a:pt x="73050" y="36677"/>
                  </a:lnTo>
                  <a:lnTo>
                    <a:pt x="138391" y="36677"/>
                  </a:lnTo>
                  <a:lnTo>
                    <a:pt x="191262" y="0"/>
                  </a:lnTo>
                  <a:lnTo>
                    <a:pt x="244132" y="36677"/>
                  </a:lnTo>
                  <a:lnTo>
                    <a:pt x="309473" y="36677"/>
                  </a:lnTo>
                  <a:lnTo>
                    <a:pt x="329666" y="96011"/>
                  </a:lnTo>
                  <a:lnTo>
                    <a:pt x="382524" y="132689"/>
                  </a:lnTo>
                  <a:lnTo>
                    <a:pt x="362331" y="192023"/>
                  </a:lnTo>
                  <a:lnTo>
                    <a:pt x="382524" y="251371"/>
                  </a:lnTo>
                  <a:lnTo>
                    <a:pt x="329666" y="288048"/>
                  </a:lnTo>
                  <a:lnTo>
                    <a:pt x="309473" y="347383"/>
                  </a:lnTo>
                  <a:lnTo>
                    <a:pt x="244132" y="347383"/>
                  </a:lnTo>
                  <a:lnTo>
                    <a:pt x="191262" y="384047"/>
                  </a:lnTo>
                  <a:lnTo>
                    <a:pt x="138391" y="347383"/>
                  </a:lnTo>
                  <a:lnTo>
                    <a:pt x="73050" y="347383"/>
                  </a:lnTo>
                  <a:lnTo>
                    <a:pt x="52857" y="288048"/>
                  </a:lnTo>
                  <a:lnTo>
                    <a:pt x="0" y="251371"/>
                  </a:lnTo>
                  <a:lnTo>
                    <a:pt x="20193" y="192023"/>
                  </a:lnTo>
                  <a:lnTo>
                    <a:pt x="0" y="132689"/>
                  </a:lnTo>
                  <a:close/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801380" y="6473964"/>
            <a:ext cx="1028700" cy="780415"/>
            <a:chOff x="1801380" y="6473964"/>
            <a:chExt cx="1028700" cy="780415"/>
          </a:xfrm>
        </p:grpSpPr>
        <p:sp>
          <p:nvSpPr>
            <p:cNvPr id="17" name="object 17"/>
            <p:cNvSpPr/>
            <p:nvPr/>
          </p:nvSpPr>
          <p:spPr>
            <a:xfrm>
              <a:off x="2141982" y="6486918"/>
              <a:ext cx="675640" cy="487680"/>
            </a:xfrm>
            <a:custGeom>
              <a:avLst/>
              <a:gdLst/>
              <a:ahLst/>
              <a:cxnLst/>
              <a:rect l="l" t="t" r="r" b="b"/>
              <a:pathLst>
                <a:path w="675639" h="487679">
                  <a:moveTo>
                    <a:pt x="198945" y="486841"/>
                  </a:moveTo>
                  <a:lnTo>
                    <a:pt x="625754" y="487680"/>
                  </a:lnTo>
                  <a:lnTo>
                    <a:pt x="671251" y="457542"/>
                  </a:lnTo>
                  <a:lnTo>
                    <a:pt x="675131" y="438340"/>
                  </a:lnTo>
                  <a:lnTo>
                    <a:pt x="675131" y="49326"/>
                  </a:lnTo>
                  <a:lnTo>
                    <a:pt x="671251" y="30126"/>
                  </a:lnTo>
                  <a:lnTo>
                    <a:pt x="660668" y="14447"/>
                  </a:lnTo>
                  <a:lnTo>
                    <a:pt x="644972" y="3876"/>
                  </a:lnTo>
                  <a:lnTo>
                    <a:pt x="625754" y="0"/>
                  </a:lnTo>
                  <a:lnTo>
                    <a:pt x="49390" y="0"/>
                  </a:lnTo>
                  <a:lnTo>
                    <a:pt x="30164" y="3876"/>
                  </a:lnTo>
                  <a:lnTo>
                    <a:pt x="14465" y="14447"/>
                  </a:lnTo>
                  <a:lnTo>
                    <a:pt x="3881" y="30126"/>
                  </a:lnTo>
                  <a:lnTo>
                    <a:pt x="0" y="49326"/>
                  </a:lnTo>
                  <a:lnTo>
                    <a:pt x="0" y="53428"/>
                  </a:lnTo>
                  <a:lnTo>
                    <a:pt x="12" y="57518"/>
                  </a:lnTo>
                  <a:lnTo>
                    <a:pt x="12" y="61607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408682" y="7032497"/>
              <a:ext cx="408940" cy="78105"/>
            </a:xfrm>
            <a:custGeom>
              <a:avLst/>
              <a:gdLst/>
              <a:ahLst/>
              <a:cxnLst/>
              <a:rect l="l" t="t" r="r" b="b"/>
              <a:pathLst>
                <a:path w="408939" h="78104">
                  <a:moveTo>
                    <a:pt x="43383" y="76873"/>
                  </a:moveTo>
                  <a:lnTo>
                    <a:pt x="395922" y="77723"/>
                  </a:lnTo>
                  <a:lnTo>
                    <a:pt x="402831" y="77723"/>
                  </a:lnTo>
                  <a:lnTo>
                    <a:pt x="408431" y="72047"/>
                  </a:lnTo>
                  <a:lnTo>
                    <a:pt x="408431" y="65062"/>
                  </a:lnTo>
                  <a:lnTo>
                    <a:pt x="408431" y="14389"/>
                  </a:lnTo>
                  <a:lnTo>
                    <a:pt x="408431" y="7391"/>
                  </a:lnTo>
                  <a:lnTo>
                    <a:pt x="402831" y="1727"/>
                  </a:lnTo>
                  <a:lnTo>
                    <a:pt x="395922" y="1727"/>
                  </a:lnTo>
                  <a:lnTo>
                    <a:pt x="0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14334" y="6910603"/>
              <a:ext cx="666115" cy="330835"/>
            </a:xfrm>
            <a:custGeom>
              <a:avLst/>
              <a:gdLst/>
              <a:ahLst/>
              <a:cxnLst/>
              <a:rect l="l" t="t" r="r" b="b"/>
              <a:pathLst>
                <a:path w="666114" h="330834">
                  <a:moveTo>
                    <a:pt x="665949" y="328688"/>
                  </a:moveTo>
                  <a:lnTo>
                    <a:pt x="661707" y="279530"/>
                  </a:lnTo>
                  <a:lnTo>
                    <a:pt x="650617" y="232703"/>
                  </a:lnTo>
                  <a:lnTo>
                    <a:pt x="633199" y="188714"/>
                  </a:lnTo>
                  <a:lnTo>
                    <a:pt x="609977" y="148072"/>
                  </a:lnTo>
                  <a:lnTo>
                    <a:pt x="581471" y="111286"/>
                  </a:lnTo>
                  <a:lnTo>
                    <a:pt x="548204" y="78863"/>
                  </a:lnTo>
                  <a:lnTo>
                    <a:pt x="510697" y="51312"/>
                  </a:lnTo>
                  <a:lnTo>
                    <a:pt x="469471" y="29142"/>
                  </a:lnTo>
                  <a:lnTo>
                    <a:pt x="425049" y="12861"/>
                  </a:lnTo>
                  <a:lnTo>
                    <a:pt x="377952" y="2978"/>
                  </a:lnTo>
                  <a:lnTo>
                    <a:pt x="328701" y="0"/>
                  </a:lnTo>
                  <a:lnTo>
                    <a:pt x="280205" y="4138"/>
                  </a:lnTo>
                  <a:lnTo>
                    <a:pt x="233950" y="14952"/>
                  </a:lnTo>
                  <a:lnTo>
                    <a:pt x="190427" y="31946"/>
                  </a:lnTo>
                  <a:lnTo>
                    <a:pt x="150134" y="54622"/>
                  </a:lnTo>
                  <a:lnTo>
                    <a:pt x="113563" y="82482"/>
                  </a:lnTo>
                  <a:lnTo>
                    <a:pt x="81209" y="115029"/>
                  </a:lnTo>
                  <a:lnTo>
                    <a:pt x="53566" y="151765"/>
                  </a:lnTo>
                  <a:lnTo>
                    <a:pt x="31129" y="192194"/>
                  </a:lnTo>
                  <a:lnTo>
                    <a:pt x="14393" y="235817"/>
                  </a:lnTo>
                  <a:lnTo>
                    <a:pt x="3852" y="282137"/>
                  </a:lnTo>
                  <a:lnTo>
                    <a:pt x="0" y="330657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68246" y="6544817"/>
              <a:ext cx="356870" cy="356870"/>
            </a:xfrm>
            <a:custGeom>
              <a:avLst/>
              <a:gdLst/>
              <a:ahLst/>
              <a:cxnLst/>
              <a:rect l="l" t="t" r="r" b="b"/>
              <a:pathLst>
                <a:path w="356869" h="356870">
                  <a:moveTo>
                    <a:pt x="356615" y="178308"/>
                  </a:moveTo>
                  <a:lnTo>
                    <a:pt x="350246" y="130907"/>
                  </a:lnTo>
                  <a:lnTo>
                    <a:pt x="332271" y="88312"/>
                  </a:lnTo>
                  <a:lnTo>
                    <a:pt x="304390" y="52225"/>
                  </a:lnTo>
                  <a:lnTo>
                    <a:pt x="268303" y="24344"/>
                  </a:lnTo>
                  <a:lnTo>
                    <a:pt x="225708" y="6369"/>
                  </a:lnTo>
                  <a:lnTo>
                    <a:pt x="178307" y="0"/>
                  </a:lnTo>
                  <a:lnTo>
                    <a:pt x="130907" y="6369"/>
                  </a:lnTo>
                  <a:lnTo>
                    <a:pt x="88312" y="24344"/>
                  </a:lnTo>
                  <a:lnTo>
                    <a:pt x="52225" y="52225"/>
                  </a:lnTo>
                  <a:lnTo>
                    <a:pt x="24344" y="88312"/>
                  </a:lnTo>
                  <a:lnTo>
                    <a:pt x="6369" y="130907"/>
                  </a:lnTo>
                  <a:lnTo>
                    <a:pt x="0" y="178308"/>
                  </a:lnTo>
                  <a:lnTo>
                    <a:pt x="6369" y="225708"/>
                  </a:lnTo>
                  <a:lnTo>
                    <a:pt x="24344" y="268303"/>
                  </a:lnTo>
                  <a:lnTo>
                    <a:pt x="52225" y="304390"/>
                  </a:lnTo>
                  <a:lnTo>
                    <a:pt x="88312" y="332271"/>
                  </a:lnTo>
                  <a:lnTo>
                    <a:pt x="130907" y="350246"/>
                  </a:lnTo>
                  <a:lnTo>
                    <a:pt x="178307" y="356616"/>
                  </a:lnTo>
                  <a:lnTo>
                    <a:pt x="225708" y="350246"/>
                  </a:lnTo>
                  <a:lnTo>
                    <a:pt x="268303" y="332271"/>
                  </a:lnTo>
                  <a:lnTo>
                    <a:pt x="304390" y="304390"/>
                  </a:lnTo>
                  <a:lnTo>
                    <a:pt x="332271" y="268303"/>
                  </a:lnTo>
                  <a:lnTo>
                    <a:pt x="350246" y="225708"/>
                  </a:lnTo>
                  <a:lnTo>
                    <a:pt x="356615" y="178308"/>
                  </a:lnTo>
                  <a:close/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66022" y="6782587"/>
              <a:ext cx="376555" cy="187325"/>
            </a:xfrm>
            <a:custGeom>
              <a:avLst/>
              <a:gdLst/>
              <a:ahLst/>
              <a:cxnLst/>
              <a:rect l="l" t="t" r="r" b="b"/>
              <a:pathLst>
                <a:path w="376555" h="187325">
                  <a:moveTo>
                    <a:pt x="376402" y="185775"/>
                  </a:moveTo>
                  <a:lnTo>
                    <a:pt x="369037" y="135831"/>
                  </a:lnTo>
                  <a:lnTo>
                    <a:pt x="349488" y="91118"/>
                  </a:lnTo>
                  <a:lnTo>
                    <a:pt x="319571" y="53406"/>
                  </a:lnTo>
                  <a:lnTo>
                    <a:pt x="281104" y="24468"/>
                  </a:lnTo>
                  <a:lnTo>
                    <a:pt x="235904" y="6075"/>
                  </a:lnTo>
                  <a:lnTo>
                    <a:pt x="185788" y="0"/>
                  </a:lnTo>
                  <a:lnTo>
                    <a:pt x="136489" y="7179"/>
                  </a:lnTo>
                  <a:lnTo>
                    <a:pt x="92228" y="26257"/>
                  </a:lnTo>
                  <a:lnTo>
                    <a:pt x="54727" y="55498"/>
                  </a:lnTo>
                  <a:lnTo>
                    <a:pt x="25708" y="93173"/>
                  </a:lnTo>
                  <a:lnTo>
                    <a:pt x="6891" y="137549"/>
                  </a:lnTo>
                  <a:lnTo>
                    <a:pt x="0" y="186893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441448" y="6563867"/>
              <a:ext cx="225552" cy="22555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1850135" y="8127492"/>
            <a:ext cx="988060" cy="641985"/>
            <a:chOff x="1850135" y="8127492"/>
            <a:chExt cx="988060" cy="641985"/>
          </a:xfrm>
        </p:grpSpPr>
        <p:sp>
          <p:nvSpPr>
            <p:cNvPr id="24" name="object 24"/>
            <p:cNvSpPr/>
            <p:nvPr/>
          </p:nvSpPr>
          <p:spPr>
            <a:xfrm>
              <a:off x="1863089" y="8260842"/>
              <a:ext cx="585470" cy="373380"/>
            </a:xfrm>
            <a:custGeom>
              <a:avLst/>
              <a:gdLst/>
              <a:ahLst/>
              <a:cxnLst/>
              <a:rect l="l" t="t" r="r" b="b"/>
              <a:pathLst>
                <a:path w="585469" h="373379">
                  <a:moveTo>
                    <a:pt x="585216" y="124967"/>
                  </a:moveTo>
                  <a:lnTo>
                    <a:pt x="374904" y="124967"/>
                  </a:lnTo>
                  <a:lnTo>
                    <a:pt x="374904" y="0"/>
                  </a:lnTo>
                  <a:lnTo>
                    <a:pt x="585216" y="0"/>
                  </a:lnTo>
                  <a:lnTo>
                    <a:pt x="585216" y="124967"/>
                  </a:lnTo>
                  <a:close/>
                </a:path>
                <a:path w="585469" h="373379">
                  <a:moveTo>
                    <a:pt x="585216" y="373379"/>
                  </a:moveTo>
                  <a:lnTo>
                    <a:pt x="374904" y="373379"/>
                  </a:lnTo>
                  <a:lnTo>
                    <a:pt x="374904" y="248411"/>
                  </a:lnTo>
                  <a:lnTo>
                    <a:pt x="585216" y="248411"/>
                  </a:lnTo>
                  <a:lnTo>
                    <a:pt x="585216" y="373379"/>
                  </a:lnTo>
                  <a:close/>
                </a:path>
                <a:path w="585469" h="373379">
                  <a:moveTo>
                    <a:pt x="210312" y="249935"/>
                  </a:moveTo>
                  <a:lnTo>
                    <a:pt x="0" y="249935"/>
                  </a:lnTo>
                  <a:lnTo>
                    <a:pt x="0" y="124967"/>
                  </a:lnTo>
                  <a:lnTo>
                    <a:pt x="210312" y="124967"/>
                  </a:lnTo>
                  <a:lnTo>
                    <a:pt x="210312" y="249935"/>
                  </a:lnTo>
                  <a:close/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073401" y="8448294"/>
              <a:ext cx="165735" cy="124460"/>
            </a:xfrm>
            <a:custGeom>
              <a:avLst/>
              <a:gdLst/>
              <a:ahLst/>
              <a:cxnLst/>
              <a:rect l="l" t="t" r="r" b="b"/>
              <a:pathLst>
                <a:path w="165735" h="124459">
                  <a:moveTo>
                    <a:pt x="165658" y="124256"/>
                  </a:moveTo>
                  <a:lnTo>
                    <a:pt x="0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073401" y="8323326"/>
              <a:ext cx="165735" cy="124460"/>
            </a:xfrm>
            <a:custGeom>
              <a:avLst/>
              <a:gdLst/>
              <a:ahLst/>
              <a:cxnLst/>
              <a:rect l="l" t="t" r="r" b="b"/>
              <a:pathLst>
                <a:path w="165735" h="124459">
                  <a:moveTo>
                    <a:pt x="165658" y="0"/>
                  </a:moveTo>
                  <a:lnTo>
                    <a:pt x="0" y="124256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614421" y="8385810"/>
              <a:ext cx="210820" cy="370840"/>
            </a:xfrm>
            <a:custGeom>
              <a:avLst/>
              <a:gdLst/>
              <a:ahLst/>
              <a:cxnLst/>
              <a:rect l="l" t="t" r="r" b="b"/>
              <a:pathLst>
                <a:path w="210819" h="370840">
                  <a:moveTo>
                    <a:pt x="210312" y="124968"/>
                  </a:moveTo>
                  <a:lnTo>
                    <a:pt x="0" y="124968"/>
                  </a:lnTo>
                  <a:lnTo>
                    <a:pt x="0" y="0"/>
                  </a:lnTo>
                  <a:lnTo>
                    <a:pt x="210312" y="0"/>
                  </a:lnTo>
                  <a:lnTo>
                    <a:pt x="210312" y="124968"/>
                  </a:lnTo>
                  <a:close/>
                </a:path>
                <a:path w="210819" h="370840">
                  <a:moveTo>
                    <a:pt x="210312" y="370332"/>
                  </a:moveTo>
                  <a:lnTo>
                    <a:pt x="0" y="370332"/>
                  </a:lnTo>
                  <a:lnTo>
                    <a:pt x="0" y="245364"/>
                  </a:lnTo>
                  <a:lnTo>
                    <a:pt x="210312" y="245364"/>
                  </a:lnTo>
                  <a:lnTo>
                    <a:pt x="210312" y="370332"/>
                  </a:lnTo>
                  <a:close/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448305" y="8571738"/>
              <a:ext cx="167005" cy="121285"/>
            </a:xfrm>
            <a:custGeom>
              <a:avLst/>
              <a:gdLst/>
              <a:ahLst/>
              <a:cxnLst/>
              <a:rect l="l" t="t" r="r" b="b"/>
              <a:pathLst>
                <a:path w="167005" h="121284">
                  <a:moveTo>
                    <a:pt x="167005" y="120865"/>
                  </a:moveTo>
                  <a:lnTo>
                    <a:pt x="0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448305" y="8448294"/>
              <a:ext cx="167005" cy="125095"/>
            </a:xfrm>
            <a:custGeom>
              <a:avLst/>
              <a:gdLst/>
              <a:ahLst/>
              <a:cxnLst/>
              <a:rect l="l" t="t" r="r" b="b"/>
              <a:pathLst>
                <a:path w="167005" h="125095">
                  <a:moveTo>
                    <a:pt x="0" y="124472"/>
                  </a:moveTo>
                  <a:lnTo>
                    <a:pt x="167005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614421" y="8140446"/>
              <a:ext cx="210820" cy="125095"/>
            </a:xfrm>
            <a:custGeom>
              <a:avLst/>
              <a:gdLst/>
              <a:ahLst/>
              <a:cxnLst/>
              <a:rect l="l" t="t" r="r" b="b"/>
              <a:pathLst>
                <a:path w="210819" h="125095">
                  <a:moveTo>
                    <a:pt x="210312" y="124967"/>
                  </a:moveTo>
                  <a:lnTo>
                    <a:pt x="0" y="124967"/>
                  </a:lnTo>
                  <a:lnTo>
                    <a:pt x="0" y="0"/>
                  </a:lnTo>
                  <a:lnTo>
                    <a:pt x="210312" y="0"/>
                  </a:lnTo>
                  <a:lnTo>
                    <a:pt x="210312" y="124967"/>
                  </a:lnTo>
                  <a:close/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448305" y="8202930"/>
              <a:ext cx="167005" cy="121285"/>
            </a:xfrm>
            <a:custGeom>
              <a:avLst/>
              <a:gdLst/>
              <a:ahLst/>
              <a:cxnLst/>
              <a:rect l="l" t="t" r="r" b="b"/>
              <a:pathLst>
                <a:path w="167005" h="121284">
                  <a:moveTo>
                    <a:pt x="0" y="120865"/>
                  </a:moveTo>
                  <a:lnTo>
                    <a:pt x="167005" y="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448305" y="8323326"/>
              <a:ext cx="167005" cy="124460"/>
            </a:xfrm>
            <a:custGeom>
              <a:avLst/>
              <a:gdLst/>
              <a:ahLst/>
              <a:cxnLst/>
              <a:rect l="l" t="t" r="r" b="b"/>
              <a:pathLst>
                <a:path w="167005" h="124459">
                  <a:moveTo>
                    <a:pt x="0" y="0"/>
                  </a:moveTo>
                  <a:lnTo>
                    <a:pt x="167005" y="124040"/>
                  </a:lnTo>
                </a:path>
              </a:pathLst>
            </a:custGeom>
            <a:ln w="25908">
              <a:solidFill>
                <a:srgbClr val="006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229</Words>
  <Application>Microsoft Office PowerPoint</Application>
  <PresentationFormat>Niestandardowy</PresentationFormat>
  <Paragraphs>47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Lato</vt:lpstr>
      <vt:lpstr>Trebuchet MS</vt:lpstr>
      <vt:lpstr>Wingdings</vt:lpstr>
      <vt:lpstr>Office Theme</vt:lpstr>
      <vt:lpstr>Problemy psychologiczne dzieci i młodzieży  po długim czasie nauki zdalnej</vt:lpstr>
      <vt:lpstr>Program wsparcia  psychologiczno-pedagogicznego  uczniów i nauczycieli</vt:lpstr>
      <vt:lpstr>Koordynator programu – Uniwersytet Kardynała Stefana Wyszyńskiego  (dr hab. Anna Fidelus)</vt:lpstr>
      <vt:lpstr>Uczestnicy programu</vt:lpstr>
      <vt:lpstr>Harmonogram programu</vt:lpstr>
      <vt:lpstr>Wartość programu</vt:lpstr>
      <vt:lpstr>Program</vt:lpstr>
      <vt:lpstr>Działania w ramach programu wsparcia psychologiczno-pedagogicznego  uczniów i nauczycieli</vt:lpstr>
      <vt:lpstr>Działania w ramach programu wsparcia psychologiczno-pedagogicznego  uczniów i nauczycieli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Czartoszewski Michał</dc:creator>
  <cp:lastModifiedBy>Jolanta Lipińska</cp:lastModifiedBy>
  <cp:revision>8</cp:revision>
  <dcterms:created xsi:type="dcterms:W3CDTF">2021-03-29T11:11:46Z</dcterms:created>
  <dcterms:modified xsi:type="dcterms:W3CDTF">2021-03-31T10:22:42Z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2021-03-11T00:00:00Z</vt:filetime>
  </property>
  <property fmtid="{D5CDD505-2E9C-101B-9397-08002B2CF9AE}" pid="3" name="Creator">
    <vt:lpwstr>Acrobat PDFMaker 21 dla programu PowerPoint</vt:lpwstr>
  </property>
  <property fmtid="{D5CDD505-2E9C-101B-9397-08002B2CF9AE}" pid="4" name="LastSaved">
    <vt:filetime>2021-03-29T00:00:00Z</vt:filetime>
  </property>
</Properties>
</file>