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9" r:id="rId4"/>
    <p:sldId id="270" r:id="rId5"/>
    <p:sldId id="271" r:id="rId6"/>
    <p:sldId id="272" r:id="rId7"/>
    <p:sldId id="273" r:id="rId8"/>
    <p:sldId id="274" r:id="rId9"/>
  </p:sldIdLst>
  <p:sldSz cx="9906000" cy="6858000" type="A4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64" y="108"/>
      </p:cViewPr>
      <p:guideLst>
        <p:guide orient="horz" pos="1706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CE1C0-EE15-441C-BAF2-769AC02CE26E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6671492-398B-4B6C-9612-5B523215B142}">
      <dgm:prSet phldrT="[Tekst]"/>
      <dgm:spPr/>
      <dgm:t>
        <a:bodyPr/>
        <a:lstStyle/>
        <a:p>
          <a:r>
            <a:rPr lang="pl-PL" dirty="0" smtClean="0"/>
            <a:t>Wskazanie Koordynatora regionalnego oraz osoby do kontaktu – XII 2024 r.</a:t>
          </a:r>
          <a:endParaRPr lang="pl-PL" dirty="0"/>
        </a:p>
      </dgm:t>
    </dgm:pt>
    <dgm:pt modelId="{7A510E9C-DB3F-45C9-AE5C-AEA6302E68EE}" type="parTrans" cxnId="{D8EEC031-D074-4FB7-A7F1-2EBCDA8EEDCA}">
      <dgm:prSet/>
      <dgm:spPr/>
      <dgm:t>
        <a:bodyPr/>
        <a:lstStyle/>
        <a:p>
          <a:endParaRPr lang="pl-PL"/>
        </a:p>
      </dgm:t>
    </dgm:pt>
    <dgm:pt modelId="{33447E2B-80FE-4DDC-80DC-7A71CD187AA0}" type="sibTrans" cxnId="{D8EEC031-D074-4FB7-A7F1-2EBCDA8EEDCA}">
      <dgm:prSet/>
      <dgm:spPr/>
      <dgm:t>
        <a:bodyPr/>
        <a:lstStyle/>
        <a:p>
          <a:endParaRPr lang="pl-PL"/>
        </a:p>
      </dgm:t>
    </dgm:pt>
    <dgm:pt modelId="{3E40368D-8C21-46E2-8127-79D59C4D20F7}">
      <dgm:prSet/>
      <dgm:spPr/>
      <dgm:t>
        <a:bodyPr/>
        <a:lstStyle/>
        <a:p>
          <a:r>
            <a:rPr lang="pl-PL" dirty="0" smtClean="0"/>
            <a:t>Wyłonienie koordynatorów przedmiotowych – I 2025 r.</a:t>
          </a:r>
          <a:endParaRPr lang="pl-PL" dirty="0"/>
        </a:p>
      </dgm:t>
    </dgm:pt>
    <dgm:pt modelId="{560F984A-4D55-4C7F-ADF1-224A50E608FD}" type="parTrans" cxnId="{A719E400-FCE8-469D-A4D0-0EAEEC9CD3E0}">
      <dgm:prSet/>
      <dgm:spPr/>
      <dgm:t>
        <a:bodyPr/>
        <a:lstStyle/>
        <a:p>
          <a:endParaRPr lang="pl-PL"/>
        </a:p>
      </dgm:t>
    </dgm:pt>
    <dgm:pt modelId="{F2666C22-ABD0-48F2-9F94-5C14351DDDD5}" type="sibTrans" cxnId="{A719E400-FCE8-469D-A4D0-0EAEEC9CD3E0}">
      <dgm:prSet/>
      <dgm:spPr/>
      <dgm:t>
        <a:bodyPr/>
        <a:lstStyle/>
        <a:p>
          <a:endParaRPr lang="pl-PL"/>
        </a:p>
      </dgm:t>
    </dgm:pt>
    <dgm:pt modelId="{4115FE97-D91F-4B7B-8459-4E1C531C15EC}">
      <dgm:prSet/>
      <dgm:spPr/>
      <dgm:t>
        <a:bodyPr/>
        <a:lstStyle/>
        <a:p>
          <a:r>
            <a:rPr lang="pl-PL" dirty="0" smtClean="0"/>
            <a:t>Nabór do stolików przedmiotowych</a:t>
          </a:r>
          <a:endParaRPr lang="pl-PL" dirty="0"/>
        </a:p>
      </dgm:t>
    </dgm:pt>
    <dgm:pt modelId="{1AE02E23-4573-4533-B15C-901D2E36054B}" type="parTrans" cxnId="{DBCA1551-FCF6-4AF5-B38D-CDCF0AF3C5C8}">
      <dgm:prSet/>
      <dgm:spPr/>
      <dgm:t>
        <a:bodyPr/>
        <a:lstStyle/>
        <a:p>
          <a:endParaRPr lang="pl-PL"/>
        </a:p>
      </dgm:t>
    </dgm:pt>
    <dgm:pt modelId="{E3846B46-DEF5-4F7C-B8BF-9CF85A93A281}" type="sibTrans" cxnId="{DBCA1551-FCF6-4AF5-B38D-CDCF0AF3C5C8}">
      <dgm:prSet/>
      <dgm:spPr/>
      <dgm:t>
        <a:bodyPr/>
        <a:lstStyle/>
        <a:p>
          <a:endParaRPr lang="pl-PL"/>
        </a:p>
      </dgm:t>
    </dgm:pt>
    <dgm:pt modelId="{48CA8287-719C-410E-95AC-159020C91E7C}">
      <dgm:prSet/>
      <dgm:spPr/>
      <dgm:t>
        <a:bodyPr/>
        <a:lstStyle/>
        <a:p>
          <a:r>
            <a:rPr lang="pl-PL" dirty="0" smtClean="0"/>
            <a:t>Współpraca z Lubuską Radą Dyrektorów Szkół i Placówek</a:t>
          </a:r>
          <a:endParaRPr lang="pl-PL" dirty="0"/>
        </a:p>
      </dgm:t>
    </dgm:pt>
    <dgm:pt modelId="{E8521CA5-66B2-4122-80A7-C8BF56368F69}" type="parTrans" cxnId="{E1A3C945-C28E-499F-A46E-0AF5085A425E}">
      <dgm:prSet/>
      <dgm:spPr/>
      <dgm:t>
        <a:bodyPr/>
        <a:lstStyle/>
        <a:p>
          <a:endParaRPr lang="pl-PL"/>
        </a:p>
      </dgm:t>
    </dgm:pt>
    <dgm:pt modelId="{BA0EBE81-5D85-4A6C-BA44-BE0A0922FD43}" type="sibTrans" cxnId="{E1A3C945-C28E-499F-A46E-0AF5085A425E}">
      <dgm:prSet/>
      <dgm:spPr/>
      <dgm:t>
        <a:bodyPr/>
        <a:lstStyle/>
        <a:p>
          <a:endParaRPr lang="pl-PL"/>
        </a:p>
      </dgm:t>
    </dgm:pt>
    <dgm:pt modelId="{FF9731EA-6104-48ED-BF6B-9251A4C59F3C}">
      <dgm:prSet/>
      <dgm:spPr/>
      <dgm:t>
        <a:bodyPr/>
        <a:lstStyle/>
        <a:p>
          <a:r>
            <a:rPr lang="pl-PL" dirty="0" smtClean="0"/>
            <a:t>Kampania informacyjna  </a:t>
          </a:r>
          <a:endParaRPr lang="pl-PL" dirty="0"/>
        </a:p>
      </dgm:t>
    </dgm:pt>
    <dgm:pt modelId="{2DCC8D61-CE60-488D-B46A-03822FF5452F}" type="parTrans" cxnId="{01E9AB38-8DFA-41EB-B6E6-603774E7A3B9}">
      <dgm:prSet/>
      <dgm:spPr/>
      <dgm:t>
        <a:bodyPr/>
        <a:lstStyle/>
        <a:p>
          <a:endParaRPr lang="pl-PL"/>
        </a:p>
      </dgm:t>
    </dgm:pt>
    <dgm:pt modelId="{44485BAB-28EF-4C95-B68A-52C0B30C7C29}" type="sibTrans" cxnId="{01E9AB38-8DFA-41EB-B6E6-603774E7A3B9}">
      <dgm:prSet/>
      <dgm:spPr/>
      <dgm:t>
        <a:bodyPr/>
        <a:lstStyle/>
        <a:p>
          <a:endParaRPr lang="pl-PL"/>
        </a:p>
      </dgm:t>
    </dgm:pt>
    <dgm:pt modelId="{AFFCAA95-36F2-44A6-961C-9645BA69D1DD}" type="pres">
      <dgm:prSet presAssocID="{F5ACE1C0-EE15-441C-BAF2-769AC02CE2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8CBC456D-2EAD-41DB-84F7-BD8AD85E5C2C}" type="pres">
      <dgm:prSet presAssocID="{F5ACE1C0-EE15-441C-BAF2-769AC02CE26E}" presName="Name1" presStyleCnt="0"/>
      <dgm:spPr/>
    </dgm:pt>
    <dgm:pt modelId="{D52B2573-9B18-4405-A1D4-3D409E0E3C29}" type="pres">
      <dgm:prSet presAssocID="{F5ACE1C0-EE15-441C-BAF2-769AC02CE26E}" presName="cycle" presStyleCnt="0"/>
      <dgm:spPr/>
    </dgm:pt>
    <dgm:pt modelId="{CAD7914D-D1FA-4753-ACFF-90EA0F265D28}" type="pres">
      <dgm:prSet presAssocID="{F5ACE1C0-EE15-441C-BAF2-769AC02CE26E}" presName="srcNode" presStyleLbl="node1" presStyleIdx="0" presStyleCnt="5"/>
      <dgm:spPr/>
    </dgm:pt>
    <dgm:pt modelId="{641616CB-2988-47D3-A8E7-D5C69741D750}" type="pres">
      <dgm:prSet presAssocID="{F5ACE1C0-EE15-441C-BAF2-769AC02CE26E}" presName="conn" presStyleLbl="parChTrans1D2" presStyleIdx="0" presStyleCnt="1"/>
      <dgm:spPr/>
      <dgm:t>
        <a:bodyPr/>
        <a:lstStyle/>
        <a:p>
          <a:endParaRPr lang="pl-PL"/>
        </a:p>
      </dgm:t>
    </dgm:pt>
    <dgm:pt modelId="{6C17A836-F59B-4B1C-B236-56DA4D7FA7BF}" type="pres">
      <dgm:prSet presAssocID="{F5ACE1C0-EE15-441C-BAF2-769AC02CE26E}" presName="extraNode" presStyleLbl="node1" presStyleIdx="0" presStyleCnt="5"/>
      <dgm:spPr/>
    </dgm:pt>
    <dgm:pt modelId="{26461612-F726-48E4-B067-582E703FACE5}" type="pres">
      <dgm:prSet presAssocID="{F5ACE1C0-EE15-441C-BAF2-769AC02CE26E}" presName="dstNode" presStyleLbl="node1" presStyleIdx="0" presStyleCnt="5"/>
      <dgm:spPr/>
    </dgm:pt>
    <dgm:pt modelId="{E9531FF4-4620-4404-9892-B623C020BAA3}" type="pres">
      <dgm:prSet presAssocID="{96671492-398B-4B6C-9612-5B523215B14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C15C62-6879-4295-AD4D-EB1A4AC82488}" type="pres">
      <dgm:prSet presAssocID="{96671492-398B-4B6C-9612-5B523215B142}" presName="accent_1" presStyleCnt="0"/>
      <dgm:spPr/>
    </dgm:pt>
    <dgm:pt modelId="{554FE0F6-A939-4FCA-93F4-0DABF90016B7}" type="pres">
      <dgm:prSet presAssocID="{96671492-398B-4B6C-9612-5B523215B142}" presName="accentRepeatNode" presStyleLbl="solidFgAcc1" presStyleIdx="0" presStyleCnt="5"/>
      <dgm:spPr/>
    </dgm:pt>
    <dgm:pt modelId="{56726A25-CD55-48A9-ADC2-9715C7C37D4A}" type="pres">
      <dgm:prSet presAssocID="{48CA8287-719C-410E-95AC-159020C91E7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E93A35-A3A1-4A1A-8928-4C2BA65A635E}" type="pres">
      <dgm:prSet presAssocID="{48CA8287-719C-410E-95AC-159020C91E7C}" presName="accent_2" presStyleCnt="0"/>
      <dgm:spPr/>
    </dgm:pt>
    <dgm:pt modelId="{9E11E0F5-C2FE-4426-A634-2FF7EB4970DA}" type="pres">
      <dgm:prSet presAssocID="{48CA8287-719C-410E-95AC-159020C91E7C}" presName="accentRepeatNode" presStyleLbl="solidFgAcc1" presStyleIdx="1" presStyleCnt="5"/>
      <dgm:spPr/>
    </dgm:pt>
    <dgm:pt modelId="{F310C465-E589-4E76-976C-92A0756BE369}" type="pres">
      <dgm:prSet presAssocID="{3E40368D-8C21-46E2-8127-79D59C4D20F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728DC6-8F3E-4750-8F8F-CE29660C81FF}" type="pres">
      <dgm:prSet presAssocID="{3E40368D-8C21-46E2-8127-79D59C4D20F7}" presName="accent_3" presStyleCnt="0"/>
      <dgm:spPr/>
    </dgm:pt>
    <dgm:pt modelId="{0EC9B22C-6C28-4982-A077-13D8E2301C89}" type="pres">
      <dgm:prSet presAssocID="{3E40368D-8C21-46E2-8127-79D59C4D20F7}" presName="accentRepeatNode" presStyleLbl="solidFgAcc1" presStyleIdx="2" presStyleCnt="5"/>
      <dgm:spPr/>
    </dgm:pt>
    <dgm:pt modelId="{474B6BE4-4EC6-4717-86AA-491A70803176}" type="pres">
      <dgm:prSet presAssocID="{4115FE97-D91F-4B7B-8459-4E1C531C15EC}" presName="text_4" presStyleLbl="node1" presStyleIdx="3" presStyleCnt="5" custLinFactNeighborX="-5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41BB80-36ED-4CFB-9EA8-E35A75B5B94F}" type="pres">
      <dgm:prSet presAssocID="{4115FE97-D91F-4B7B-8459-4E1C531C15EC}" presName="accent_4" presStyleCnt="0"/>
      <dgm:spPr/>
    </dgm:pt>
    <dgm:pt modelId="{4FE57347-6F10-4168-B890-9FD5198554C9}" type="pres">
      <dgm:prSet presAssocID="{4115FE97-D91F-4B7B-8459-4E1C531C15EC}" presName="accentRepeatNode" presStyleLbl="solidFgAcc1" presStyleIdx="3" presStyleCnt="5"/>
      <dgm:spPr/>
    </dgm:pt>
    <dgm:pt modelId="{24B10A4D-548E-4BAB-9DC6-6DF6E1348F2F}" type="pres">
      <dgm:prSet presAssocID="{FF9731EA-6104-48ED-BF6B-9251A4C59F3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8895A3-2C52-4FB1-95EE-46335D17B04B}" type="pres">
      <dgm:prSet presAssocID="{FF9731EA-6104-48ED-BF6B-9251A4C59F3C}" presName="accent_5" presStyleCnt="0"/>
      <dgm:spPr/>
    </dgm:pt>
    <dgm:pt modelId="{488FB7E7-89FB-4E2B-A688-40588683FBC0}" type="pres">
      <dgm:prSet presAssocID="{FF9731EA-6104-48ED-BF6B-9251A4C59F3C}" presName="accentRepeatNode" presStyleLbl="solidFgAcc1" presStyleIdx="4" presStyleCnt="5"/>
      <dgm:spPr/>
    </dgm:pt>
  </dgm:ptLst>
  <dgm:cxnLst>
    <dgm:cxn modelId="{BB2B8A0A-8CAF-421F-982E-B28EF5F1420B}" type="presOf" srcId="{48CA8287-719C-410E-95AC-159020C91E7C}" destId="{56726A25-CD55-48A9-ADC2-9715C7C37D4A}" srcOrd="0" destOrd="0" presId="urn:microsoft.com/office/officeart/2008/layout/VerticalCurvedList"/>
    <dgm:cxn modelId="{0021D67D-E0B4-4B06-A7F2-C0B9AE889F7D}" type="presOf" srcId="{96671492-398B-4B6C-9612-5B523215B142}" destId="{E9531FF4-4620-4404-9892-B623C020BAA3}" srcOrd="0" destOrd="0" presId="urn:microsoft.com/office/officeart/2008/layout/VerticalCurvedList"/>
    <dgm:cxn modelId="{2B5114EA-A1C1-47B8-89D7-798DEC40F2B5}" type="presOf" srcId="{F5ACE1C0-EE15-441C-BAF2-769AC02CE26E}" destId="{AFFCAA95-36F2-44A6-961C-9645BA69D1DD}" srcOrd="0" destOrd="0" presId="urn:microsoft.com/office/officeart/2008/layout/VerticalCurvedList"/>
    <dgm:cxn modelId="{D8EEC031-D074-4FB7-A7F1-2EBCDA8EEDCA}" srcId="{F5ACE1C0-EE15-441C-BAF2-769AC02CE26E}" destId="{96671492-398B-4B6C-9612-5B523215B142}" srcOrd="0" destOrd="0" parTransId="{7A510E9C-DB3F-45C9-AE5C-AEA6302E68EE}" sibTransId="{33447E2B-80FE-4DDC-80DC-7A71CD187AA0}"/>
    <dgm:cxn modelId="{E1A3C945-C28E-499F-A46E-0AF5085A425E}" srcId="{F5ACE1C0-EE15-441C-BAF2-769AC02CE26E}" destId="{48CA8287-719C-410E-95AC-159020C91E7C}" srcOrd="1" destOrd="0" parTransId="{E8521CA5-66B2-4122-80A7-C8BF56368F69}" sibTransId="{BA0EBE81-5D85-4A6C-BA44-BE0A0922FD43}"/>
    <dgm:cxn modelId="{A719E400-FCE8-469D-A4D0-0EAEEC9CD3E0}" srcId="{F5ACE1C0-EE15-441C-BAF2-769AC02CE26E}" destId="{3E40368D-8C21-46E2-8127-79D59C4D20F7}" srcOrd="2" destOrd="0" parTransId="{560F984A-4D55-4C7F-ADF1-224A50E608FD}" sibTransId="{F2666C22-ABD0-48F2-9F94-5C14351DDDD5}"/>
    <dgm:cxn modelId="{5EA678B9-ED69-42E1-841E-A334BD6AEE87}" type="presOf" srcId="{FF9731EA-6104-48ED-BF6B-9251A4C59F3C}" destId="{24B10A4D-548E-4BAB-9DC6-6DF6E1348F2F}" srcOrd="0" destOrd="0" presId="urn:microsoft.com/office/officeart/2008/layout/VerticalCurvedList"/>
    <dgm:cxn modelId="{35ABEDCA-C575-4521-9479-A5FEA8AEAC57}" type="presOf" srcId="{4115FE97-D91F-4B7B-8459-4E1C531C15EC}" destId="{474B6BE4-4EC6-4717-86AA-491A70803176}" srcOrd="0" destOrd="0" presId="urn:microsoft.com/office/officeart/2008/layout/VerticalCurvedList"/>
    <dgm:cxn modelId="{01E9AB38-8DFA-41EB-B6E6-603774E7A3B9}" srcId="{F5ACE1C0-EE15-441C-BAF2-769AC02CE26E}" destId="{FF9731EA-6104-48ED-BF6B-9251A4C59F3C}" srcOrd="4" destOrd="0" parTransId="{2DCC8D61-CE60-488D-B46A-03822FF5452F}" sibTransId="{44485BAB-28EF-4C95-B68A-52C0B30C7C29}"/>
    <dgm:cxn modelId="{490B02C2-E391-47F6-9DC2-4F051C7BCA31}" type="presOf" srcId="{33447E2B-80FE-4DDC-80DC-7A71CD187AA0}" destId="{641616CB-2988-47D3-A8E7-D5C69741D750}" srcOrd="0" destOrd="0" presId="urn:microsoft.com/office/officeart/2008/layout/VerticalCurvedList"/>
    <dgm:cxn modelId="{85725429-C0C0-49D4-9B57-95889434662A}" type="presOf" srcId="{3E40368D-8C21-46E2-8127-79D59C4D20F7}" destId="{F310C465-E589-4E76-976C-92A0756BE369}" srcOrd="0" destOrd="0" presId="urn:microsoft.com/office/officeart/2008/layout/VerticalCurvedList"/>
    <dgm:cxn modelId="{DBCA1551-FCF6-4AF5-B38D-CDCF0AF3C5C8}" srcId="{F5ACE1C0-EE15-441C-BAF2-769AC02CE26E}" destId="{4115FE97-D91F-4B7B-8459-4E1C531C15EC}" srcOrd="3" destOrd="0" parTransId="{1AE02E23-4573-4533-B15C-901D2E36054B}" sibTransId="{E3846B46-DEF5-4F7C-B8BF-9CF85A93A281}"/>
    <dgm:cxn modelId="{FDF4006E-BFCE-4924-932E-23028C409F14}" type="presParOf" srcId="{AFFCAA95-36F2-44A6-961C-9645BA69D1DD}" destId="{8CBC456D-2EAD-41DB-84F7-BD8AD85E5C2C}" srcOrd="0" destOrd="0" presId="urn:microsoft.com/office/officeart/2008/layout/VerticalCurvedList"/>
    <dgm:cxn modelId="{BD7617C0-5461-4066-911F-F00D7B5972FC}" type="presParOf" srcId="{8CBC456D-2EAD-41DB-84F7-BD8AD85E5C2C}" destId="{D52B2573-9B18-4405-A1D4-3D409E0E3C29}" srcOrd="0" destOrd="0" presId="urn:microsoft.com/office/officeart/2008/layout/VerticalCurvedList"/>
    <dgm:cxn modelId="{AC815A09-E233-48FD-989F-A062C448BAB8}" type="presParOf" srcId="{D52B2573-9B18-4405-A1D4-3D409E0E3C29}" destId="{CAD7914D-D1FA-4753-ACFF-90EA0F265D28}" srcOrd="0" destOrd="0" presId="urn:microsoft.com/office/officeart/2008/layout/VerticalCurvedList"/>
    <dgm:cxn modelId="{019F9AF1-69D1-41D2-ADE6-2E53A30B1E5A}" type="presParOf" srcId="{D52B2573-9B18-4405-A1D4-3D409E0E3C29}" destId="{641616CB-2988-47D3-A8E7-D5C69741D750}" srcOrd="1" destOrd="0" presId="urn:microsoft.com/office/officeart/2008/layout/VerticalCurvedList"/>
    <dgm:cxn modelId="{B84A906C-EBF6-4FEB-B55F-0EEBFFF6AB2B}" type="presParOf" srcId="{D52B2573-9B18-4405-A1D4-3D409E0E3C29}" destId="{6C17A836-F59B-4B1C-B236-56DA4D7FA7BF}" srcOrd="2" destOrd="0" presId="urn:microsoft.com/office/officeart/2008/layout/VerticalCurvedList"/>
    <dgm:cxn modelId="{8482131E-0453-4F17-A4E9-DB446824B5D9}" type="presParOf" srcId="{D52B2573-9B18-4405-A1D4-3D409E0E3C29}" destId="{26461612-F726-48E4-B067-582E703FACE5}" srcOrd="3" destOrd="0" presId="urn:microsoft.com/office/officeart/2008/layout/VerticalCurvedList"/>
    <dgm:cxn modelId="{77B57709-31E0-4CB5-9175-C9C57A888864}" type="presParOf" srcId="{8CBC456D-2EAD-41DB-84F7-BD8AD85E5C2C}" destId="{E9531FF4-4620-4404-9892-B623C020BAA3}" srcOrd="1" destOrd="0" presId="urn:microsoft.com/office/officeart/2008/layout/VerticalCurvedList"/>
    <dgm:cxn modelId="{A6962C58-D18D-4DFB-AAB9-2E338ACE8590}" type="presParOf" srcId="{8CBC456D-2EAD-41DB-84F7-BD8AD85E5C2C}" destId="{11C15C62-6879-4295-AD4D-EB1A4AC82488}" srcOrd="2" destOrd="0" presId="urn:microsoft.com/office/officeart/2008/layout/VerticalCurvedList"/>
    <dgm:cxn modelId="{5BC4E748-1975-4130-99CE-727C0E48DF55}" type="presParOf" srcId="{11C15C62-6879-4295-AD4D-EB1A4AC82488}" destId="{554FE0F6-A939-4FCA-93F4-0DABF90016B7}" srcOrd="0" destOrd="0" presId="urn:microsoft.com/office/officeart/2008/layout/VerticalCurvedList"/>
    <dgm:cxn modelId="{62026A22-45F7-4C85-B0A2-2A35BAAB19FD}" type="presParOf" srcId="{8CBC456D-2EAD-41DB-84F7-BD8AD85E5C2C}" destId="{56726A25-CD55-48A9-ADC2-9715C7C37D4A}" srcOrd="3" destOrd="0" presId="urn:microsoft.com/office/officeart/2008/layout/VerticalCurvedList"/>
    <dgm:cxn modelId="{A19E221A-BAEB-4FB9-9606-F53CF8113323}" type="presParOf" srcId="{8CBC456D-2EAD-41DB-84F7-BD8AD85E5C2C}" destId="{ABE93A35-A3A1-4A1A-8928-4C2BA65A635E}" srcOrd="4" destOrd="0" presId="urn:microsoft.com/office/officeart/2008/layout/VerticalCurvedList"/>
    <dgm:cxn modelId="{1EFFA7F3-4EAC-48C2-9660-2A34D9039624}" type="presParOf" srcId="{ABE93A35-A3A1-4A1A-8928-4C2BA65A635E}" destId="{9E11E0F5-C2FE-4426-A634-2FF7EB4970DA}" srcOrd="0" destOrd="0" presId="urn:microsoft.com/office/officeart/2008/layout/VerticalCurvedList"/>
    <dgm:cxn modelId="{F9B38517-718B-4C4F-B797-088434CE327E}" type="presParOf" srcId="{8CBC456D-2EAD-41DB-84F7-BD8AD85E5C2C}" destId="{F310C465-E589-4E76-976C-92A0756BE369}" srcOrd="5" destOrd="0" presId="urn:microsoft.com/office/officeart/2008/layout/VerticalCurvedList"/>
    <dgm:cxn modelId="{F6F5B08F-282A-46AD-97B2-FEC40FC86841}" type="presParOf" srcId="{8CBC456D-2EAD-41DB-84F7-BD8AD85E5C2C}" destId="{7F728DC6-8F3E-4750-8F8F-CE29660C81FF}" srcOrd="6" destOrd="0" presId="urn:microsoft.com/office/officeart/2008/layout/VerticalCurvedList"/>
    <dgm:cxn modelId="{E17B5770-AA67-4C74-A8DD-25A3A128A381}" type="presParOf" srcId="{7F728DC6-8F3E-4750-8F8F-CE29660C81FF}" destId="{0EC9B22C-6C28-4982-A077-13D8E2301C89}" srcOrd="0" destOrd="0" presId="urn:microsoft.com/office/officeart/2008/layout/VerticalCurvedList"/>
    <dgm:cxn modelId="{13E2C628-1875-4486-B388-859830A9910C}" type="presParOf" srcId="{8CBC456D-2EAD-41DB-84F7-BD8AD85E5C2C}" destId="{474B6BE4-4EC6-4717-86AA-491A70803176}" srcOrd="7" destOrd="0" presId="urn:microsoft.com/office/officeart/2008/layout/VerticalCurvedList"/>
    <dgm:cxn modelId="{BFEA47A5-8672-4993-BDBF-6F5548831DCA}" type="presParOf" srcId="{8CBC456D-2EAD-41DB-84F7-BD8AD85E5C2C}" destId="{FF41BB80-36ED-4CFB-9EA8-E35A75B5B94F}" srcOrd="8" destOrd="0" presId="urn:microsoft.com/office/officeart/2008/layout/VerticalCurvedList"/>
    <dgm:cxn modelId="{01465322-8688-4926-B718-2F0A4B5C5B43}" type="presParOf" srcId="{FF41BB80-36ED-4CFB-9EA8-E35A75B5B94F}" destId="{4FE57347-6F10-4168-B890-9FD5198554C9}" srcOrd="0" destOrd="0" presId="urn:microsoft.com/office/officeart/2008/layout/VerticalCurvedList"/>
    <dgm:cxn modelId="{4AD7DBFC-0F9A-4347-A46D-546FB1D32468}" type="presParOf" srcId="{8CBC456D-2EAD-41DB-84F7-BD8AD85E5C2C}" destId="{24B10A4D-548E-4BAB-9DC6-6DF6E1348F2F}" srcOrd="9" destOrd="0" presId="urn:microsoft.com/office/officeart/2008/layout/VerticalCurvedList"/>
    <dgm:cxn modelId="{D9F78919-A7AB-4385-8FCA-C4A87EBDF15B}" type="presParOf" srcId="{8CBC456D-2EAD-41DB-84F7-BD8AD85E5C2C}" destId="{7A8895A3-2C52-4FB1-95EE-46335D17B04B}" srcOrd="10" destOrd="0" presId="urn:microsoft.com/office/officeart/2008/layout/VerticalCurvedList"/>
    <dgm:cxn modelId="{09479F45-C973-42F6-A649-FCB8C4296B77}" type="presParOf" srcId="{7A8895A3-2C52-4FB1-95EE-46335D17B04B}" destId="{488FB7E7-89FB-4E2B-A688-40588683FB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ACE1C0-EE15-441C-BAF2-769AC02CE26E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6671492-398B-4B6C-9612-5B523215B142}">
      <dgm:prSet phldrT="[Tekst]"/>
      <dgm:spPr/>
      <dgm:t>
        <a:bodyPr/>
        <a:lstStyle/>
        <a:p>
          <a:r>
            <a:rPr lang="pl-PL" dirty="0" smtClean="0"/>
            <a:t>Konferencje  i spotkania </a:t>
          </a:r>
          <a:endParaRPr lang="pl-PL" dirty="0"/>
        </a:p>
      </dgm:t>
    </dgm:pt>
    <dgm:pt modelId="{33447E2B-80FE-4DDC-80DC-7A71CD187AA0}" type="sibTrans" cxnId="{D8EEC031-D074-4FB7-A7F1-2EBCDA8EEDCA}">
      <dgm:prSet/>
      <dgm:spPr/>
      <dgm:t>
        <a:bodyPr/>
        <a:lstStyle/>
        <a:p>
          <a:endParaRPr lang="pl-PL"/>
        </a:p>
      </dgm:t>
    </dgm:pt>
    <dgm:pt modelId="{7A510E9C-DB3F-45C9-AE5C-AEA6302E68EE}" type="parTrans" cxnId="{D8EEC031-D074-4FB7-A7F1-2EBCDA8EEDCA}">
      <dgm:prSet/>
      <dgm:spPr/>
      <dgm:t>
        <a:bodyPr/>
        <a:lstStyle/>
        <a:p>
          <a:endParaRPr lang="pl-PL"/>
        </a:p>
      </dgm:t>
    </dgm:pt>
    <dgm:pt modelId="{A9FA8D41-DC0A-44F9-B413-784B290E84BF}">
      <dgm:prSet/>
      <dgm:spPr/>
      <dgm:t>
        <a:bodyPr/>
        <a:lstStyle/>
        <a:p>
          <a:r>
            <a:rPr lang="pl-PL" dirty="0" smtClean="0"/>
            <a:t>Kampanie informacyjne w szkołach</a:t>
          </a:r>
          <a:br>
            <a:rPr lang="pl-PL" dirty="0" smtClean="0"/>
          </a:br>
          <a:r>
            <a:rPr lang="pl-PL" dirty="0" smtClean="0"/>
            <a:t> i placówkach oświatowych</a:t>
          </a:r>
          <a:endParaRPr lang="pl-PL" dirty="0"/>
        </a:p>
      </dgm:t>
    </dgm:pt>
    <dgm:pt modelId="{9571699B-419E-4605-8BC8-ADADB23EE1FE}" type="parTrans" cxnId="{F9FF95CB-983C-4CB5-A284-E0E96E84CFAE}">
      <dgm:prSet/>
      <dgm:spPr/>
      <dgm:t>
        <a:bodyPr/>
        <a:lstStyle/>
        <a:p>
          <a:endParaRPr lang="pl-PL"/>
        </a:p>
      </dgm:t>
    </dgm:pt>
    <dgm:pt modelId="{7756572A-E1BA-470A-8291-66953FF0147F}" type="sibTrans" cxnId="{F9FF95CB-983C-4CB5-A284-E0E96E84CFAE}">
      <dgm:prSet/>
      <dgm:spPr/>
      <dgm:t>
        <a:bodyPr/>
        <a:lstStyle/>
        <a:p>
          <a:endParaRPr lang="pl-PL"/>
        </a:p>
      </dgm:t>
    </dgm:pt>
    <dgm:pt modelId="{685A49F6-8C63-4B0F-9535-85317EAC84AB}">
      <dgm:prSet/>
      <dgm:spPr/>
      <dgm:t>
        <a:bodyPr/>
        <a:lstStyle/>
        <a:p>
          <a:r>
            <a:rPr lang="pl-PL" dirty="0" smtClean="0"/>
            <a:t>Przeprowadzenie ankiet wśród uczniów</a:t>
          </a:r>
          <a:br>
            <a:rPr lang="pl-PL" dirty="0" smtClean="0"/>
          </a:br>
          <a:r>
            <a:rPr lang="pl-PL" dirty="0" smtClean="0"/>
            <a:t> i rodziców</a:t>
          </a:r>
          <a:endParaRPr lang="pl-PL" dirty="0"/>
        </a:p>
      </dgm:t>
    </dgm:pt>
    <dgm:pt modelId="{ECD171AA-4721-493C-9C57-1094DC1E8F14}" type="sibTrans" cxnId="{E6716F6E-05AD-43BB-A226-75A22AA4E453}">
      <dgm:prSet/>
      <dgm:spPr/>
      <dgm:t>
        <a:bodyPr/>
        <a:lstStyle/>
        <a:p>
          <a:endParaRPr lang="pl-PL"/>
        </a:p>
      </dgm:t>
    </dgm:pt>
    <dgm:pt modelId="{038B9ADD-747B-49C6-9D49-0BAE3381694C}" type="parTrans" cxnId="{E6716F6E-05AD-43BB-A226-75A22AA4E453}">
      <dgm:prSet/>
      <dgm:spPr/>
      <dgm:t>
        <a:bodyPr/>
        <a:lstStyle/>
        <a:p>
          <a:endParaRPr lang="pl-PL"/>
        </a:p>
      </dgm:t>
    </dgm:pt>
    <dgm:pt modelId="{AFFCAA95-36F2-44A6-961C-9645BA69D1DD}" type="pres">
      <dgm:prSet presAssocID="{F5ACE1C0-EE15-441C-BAF2-769AC02CE2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8CBC456D-2EAD-41DB-84F7-BD8AD85E5C2C}" type="pres">
      <dgm:prSet presAssocID="{F5ACE1C0-EE15-441C-BAF2-769AC02CE26E}" presName="Name1" presStyleCnt="0"/>
      <dgm:spPr/>
    </dgm:pt>
    <dgm:pt modelId="{D52B2573-9B18-4405-A1D4-3D409E0E3C29}" type="pres">
      <dgm:prSet presAssocID="{F5ACE1C0-EE15-441C-BAF2-769AC02CE26E}" presName="cycle" presStyleCnt="0"/>
      <dgm:spPr/>
    </dgm:pt>
    <dgm:pt modelId="{CAD7914D-D1FA-4753-ACFF-90EA0F265D28}" type="pres">
      <dgm:prSet presAssocID="{F5ACE1C0-EE15-441C-BAF2-769AC02CE26E}" presName="srcNode" presStyleLbl="node1" presStyleIdx="0" presStyleCnt="3"/>
      <dgm:spPr/>
    </dgm:pt>
    <dgm:pt modelId="{641616CB-2988-47D3-A8E7-D5C69741D750}" type="pres">
      <dgm:prSet presAssocID="{F5ACE1C0-EE15-441C-BAF2-769AC02CE26E}" presName="conn" presStyleLbl="parChTrans1D2" presStyleIdx="0" presStyleCnt="1"/>
      <dgm:spPr/>
      <dgm:t>
        <a:bodyPr/>
        <a:lstStyle/>
        <a:p>
          <a:endParaRPr lang="pl-PL"/>
        </a:p>
      </dgm:t>
    </dgm:pt>
    <dgm:pt modelId="{6C17A836-F59B-4B1C-B236-56DA4D7FA7BF}" type="pres">
      <dgm:prSet presAssocID="{F5ACE1C0-EE15-441C-BAF2-769AC02CE26E}" presName="extraNode" presStyleLbl="node1" presStyleIdx="0" presStyleCnt="3"/>
      <dgm:spPr/>
    </dgm:pt>
    <dgm:pt modelId="{26461612-F726-48E4-B067-582E703FACE5}" type="pres">
      <dgm:prSet presAssocID="{F5ACE1C0-EE15-441C-BAF2-769AC02CE26E}" presName="dstNode" presStyleLbl="node1" presStyleIdx="0" presStyleCnt="3"/>
      <dgm:spPr/>
    </dgm:pt>
    <dgm:pt modelId="{E9531FF4-4620-4404-9892-B623C020BAA3}" type="pres">
      <dgm:prSet presAssocID="{96671492-398B-4B6C-9612-5B523215B14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C15C62-6879-4295-AD4D-EB1A4AC82488}" type="pres">
      <dgm:prSet presAssocID="{96671492-398B-4B6C-9612-5B523215B142}" presName="accent_1" presStyleCnt="0"/>
      <dgm:spPr/>
    </dgm:pt>
    <dgm:pt modelId="{554FE0F6-A939-4FCA-93F4-0DABF90016B7}" type="pres">
      <dgm:prSet presAssocID="{96671492-398B-4B6C-9612-5B523215B142}" presName="accentRepeatNode" presStyleLbl="solidFgAcc1" presStyleIdx="0" presStyleCnt="3"/>
      <dgm:spPr/>
    </dgm:pt>
    <dgm:pt modelId="{F86A2125-500D-4CE1-BCE9-558696FB6BAB}" type="pres">
      <dgm:prSet presAssocID="{A9FA8D41-DC0A-44F9-B413-784B290E84B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BEDA64-3180-47B6-8919-5AED4F57BF81}" type="pres">
      <dgm:prSet presAssocID="{A9FA8D41-DC0A-44F9-B413-784B290E84BF}" presName="accent_2" presStyleCnt="0"/>
      <dgm:spPr/>
    </dgm:pt>
    <dgm:pt modelId="{124677CD-F4C9-42C3-962E-E68EF43E8C32}" type="pres">
      <dgm:prSet presAssocID="{A9FA8D41-DC0A-44F9-B413-784B290E84BF}" presName="accentRepeatNode" presStyleLbl="solidFgAcc1" presStyleIdx="1" presStyleCnt="3"/>
      <dgm:spPr/>
    </dgm:pt>
    <dgm:pt modelId="{71585D4E-BF9A-4B3C-B0AC-C96EFB39D4BB}" type="pres">
      <dgm:prSet presAssocID="{685A49F6-8C63-4B0F-9535-85317EAC84A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C85154-7064-41E7-A066-66211344A3F1}" type="pres">
      <dgm:prSet presAssocID="{685A49F6-8C63-4B0F-9535-85317EAC84AB}" presName="accent_3" presStyleCnt="0"/>
      <dgm:spPr/>
    </dgm:pt>
    <dgm:pt modelId="{4043F816-FD39-4985-9008-B40E3CE99910}" type="pres">
      <dgm:prSet presAssocID="{685A49F6-8C63-4B0F-9535-85317EAC84AB}" presName="accentRepeatNode" presStyleLbl="solidFgAcc1" presStyleIdx="2" presStyleCnt="3"/>
      <dgm:spPr/>
    </dgm:pt>
  </dgm:ptLst>
  <dgm:cxnLst>
    <dgm:cxn modelId="{E6716F6E-05AD-43BB-A226-75A22AA4E453}" srcId="{F5ACE1C0-EE15-441C-BAF2-769AC02CE26E}" destId="{685A49F6-8C63-4B0F-9535-85317EAC84AB}" srcOrd="2" destOrd="0" parTransId="{038B9ADD-747B-49C6-9D49-0BAE3381694C}" sibTransId="{ECD171AA-4721-493C-9C57-1094DC1E8F14}"/>
    <dgm:cxn modelId="{D8EEC031-D074-4FB7-A7F1-2EBCDA8EEDCA}" srcId="{F5ACE1C0-EE15-441C-BAF2-769AC02CE26E}" destId="{96671492-398B-4B6C-9612-5B523215B142}" srcOrd="0" destOrd="0" parTransId="{7A510E9C-DB3F-45C9-AE5C-AEA6302E68EE}" sibTransId="{33447E2B-80FE-4DDC-80DC-7A71CD187AA0}"/>
    <dgm:cxn modelId="{F9FF95CB-983C-4CB5-A284-E0E96E84CFAE}" srcId="{F5ACE1C0-EE15-441C-BAF2-769AC02CE26E}" destId="{A9FA8D41-DC0A-44F9-B413-784B290E84BF}" srcOrd="1" destOrd="0" parTransId="{9571699B-419E-4605-8BC8-ADADB23EE1FE}" sibTransId="{7756572A-E1BA-470A-8291-66953FF0147F}"/>
    <dgm:cxn modelId="{5AEC64F4-2F97-4A78-92E1-4D04D783D56F}" type="presOf" srcId="{685A49F6-8C63-4B0F-9535-85317EAC84AB}" destId="{71585D4E-BF9A-4B3C-B0AC-C96EFB39D4BB}" srcOrd="0" destOrd="0" presId="urn:microsoft.com/office/officeart/2008/layout/VerticalCurvedList"/>
    <dgm:cxn modelId="{D2CD6C6D-DD0B-4E19-B3AB-5FCD1952C766}" type="presOf" srcId="{F5ACE1C0-EE15-441C-BAF2-769AC02CE26E}" destId="{AFFCAA95-36F2-44A6-961C-9645BA69D1DD}" srcOrd="0" destOrd="0" presId="urn:microsoft.com/office/officeart/2008/layout/VerticalCurvedList"/>
    <dgm:cxn modelId="{C7A2566D-145E-4C4F-9870-10EB2A5C4B51}" type="presOf" srcId="{96671492-398B-4B6C-9612-5B523215B142}" destId="{E9531FF4-4620-4404-9892-B623C020BAA3}" srcOrd="0" destOrd="0" presId="urn:microsoft.com/office/officeart/2008/layout/VerticalCurvedList"/>
    <dgm:cxn modelId="{EF7FA2D2-3451-49D3-9127-D043697205FE}" type="presOf" srcId="{33447E2B-80FE-4DDC-80DC-7A71CD187AA0}" destId="{641616CB-2988-47D3-A8E7-D5C69741D750}" srcOrd="0" destOrd="0" presId="urn:microsoft.com/office/officeart/2008/layout/VerticalCurvedList"/>
    <dgm:cxn modelId="{AAC4AD0F-8D0C-4CAD-9AEB-2D6D6AFF72E0}" type="presOf" srcId="{A9FA8D41-DC0A-44F9-B413-784B290E84BF}" destId="{F86A2125-500D-4CE1-BCE9-558696FB6BAB}" srcOrd="0" destOrd="0" presId="urn:microsoft.com/office/officeart/2008/layout/VerticalCurvedList"/>
    <dgm:cxn modelId="{CBBED06F-025E-4309-B5E0-72020BC1C65F}" type="presParOf" srcId="{AFFCAA95-36F2-44A6-961C-9645BA69D1DD}" destId="{8CBC456D-2EAD-41DB-84F7-BD8AD85E5C2C}" srcOrd="0" destOrd="0" presId="urn:microsoft.com/office/officeart/2008/layout/VerticalCurvedList"/>
    <dgm:cxn modelId="{8FAAC083-18B1-4306-B043-A78C5815884B}" type="presParOf" srcId="{8CBC456D-2EAD-41DB-84F7-BD8AD85E5C2C}" destId="{D52B2573-9B18-4405-A1D4-3D409E0E3C29}" srcOrd="0" destOrd="0" presId="urn:microsoft.com/office/officeart/2008/layout/VerticalCurvedList"/>
    <dgm:cxn modelId="{B378CC8D-A089-4436-986E-1C9C729D273D}" type="presParOf" srcId="{D52B2573-9B18-4405-A1D4-3D409E0E3C29}" destId="{CAD7914D-D1FA-4753-ACFF-90EA0F265D28}" srcOrd="0" destOrd="0" presId="urn:microsoft.com/office/officeart/2008/layout/VerticalCurvedList"/>
    <dgm:cxn modelId="{0C4EA3C1-EC49-4EAC-BFE5-0B59C4380639}" type="presParOf" srcId="{D52B2573-9B18-4405-A1D4-3D409E0E3C29}" destId="{641616CB-2988-47D3-A8E7-D5C69741D750}" srcOrd="1" destOrd="0" presId="urn:microsoft.com/office/officeart/2008/layout/VerticalCurvedList"/>
    <dgm:cxn modelId="{9D4AEF62-9C63-485F-96B6-2E4486E5424F}" type="presParOf" srcId="{D52B2573-9B18-4405-A1D4-3D409E0E3C29}" destId="{6C17A836-F59B-4B1C-B236-56DA4D7FA7BF}" srcOrd="2" destOrd="0" presId="urn:microsoft.com/office/officeart/2008/layout/VerticalCurvedList"/>
    <dgm:cxn modelId="{5DE1856E-8CB2-4C19-8A4C-2CD5F45B2173}" type="presParOf" srcId="{D52B2573-9B18-4405-A1D4-3D409E0E3C29}" destId="{26461612-F726-48E4-B067-582E703FACE5}" srcOrd="3" destOrd="0" presId="urn:microsoft.com/office/officeart/2008/layout/VerticalCurvedList"/>
    <dgm:cxn modelId="{5B9E075C-E6EE-45BA-8356-37ED966CCC7A}" type="presParOf" srcId="{8CBC456D-2EAD-41DB-84F7-BD8AD85E5C2C}" destId="{E9531FF4-4620-4404-9892-B623C020BAA3}" srcOrd="1" destOrd="0" presId="urn:microsoft.com/office/officeart/2008/layout/VerticalCurvedList"/>
    <dgm:cxn modelId="{6A4E455A-9B37-44AA-B4C7-CFAC1519DB09}" type="presParOf" srcId="{8CBC456D-2EAD-41DB-84F7-BD8AD85E5C2C}" destId="{11C15C62-6879-4295-AD4D-EB1A4AC82488}" srcOrd="2" destOrd="0" presId="urn:microsoft.com/office/officeart/2008/layout/VerticalCurvedList"/>
    <dgm:cxn modelId="{43BFA738-1850-4AF1-B2E2-B6CDBA424CC0}" type="presParOf" srcId="{11C15C62-6879-4295-AD4D-EB1A4AC82488}" destId="{554FE0F6-A939-4FCA-93F4-0DABF90016B7}" srcOrd="0" destOrd="0" presId="urn:microsoft.com/office/officeart/2008/layout/VerticalCurvedList"/>
    <dgm:cxn modelId="{557A6F73-4B8E-42A9-8419-DBCE5D702E5B}" type="presParOf" srcId="{8CBC456D-2EAD-41DB-84F7-BD8AD85E5C2C}" destId="{F86A2125-500D-4CE1-BCE9-558696FB6BAB}" srcOrd="3" destOrd="0" presId="urn:microsoft.com/office/officeart/2008/layout/VerticalCurvedList"/>
    <dgm:cxn modelId="{3C587BAD-E840-43FC-A1AE-4B1E03FDCB88}" type="presParOf" srcId="{8CBC456D-2EAD-41DB-84F7-BD8AD85E5C2C}" destId="{8BBEDA64-3180-47B6-8919-5AED4F57BF81}" srcOrd="4" destOrd="0" presId="urn:microsoft.com/office/officeart/2008/layout/VerticalCurvedList"/>
    <dgm:cxn modelId="{8BAE5474-D114-40C7-B47A-E5BF62E2533D}" type="presParOf" srcId="{8BBEDA64-3180-47B6-8919-5AED4F57BF81}" destId="{124677CD-F4C9-42C3-962E-E68EF43E8C32}" srcOrd="0" destOrd="0" presId="urn:microsoft.com/office/officeart/2008/layout/VerticalCurvedList"/>
    <dgm:cxn modelId="{6B9C7F2D-E8FE-41D2-8F46-2D01351C6973}" type="presParOf" srcId="{8CBC456D-2EAD-41DB-84F7-BD8AD85E5C2C}" destId="{71585D4E-BF9A-4B3C-B0AC-C96EFB39D4BB}" srcOrd="5" destOrd="0" presId="urn:microsoft.com/office/officeart/2008/layout/VerticalCurvedList"/>
    <dgm:cxn modelId="{52F4AE08-CDEB-46E9-944A-444A7B330107}" type="presParOf" srcId="{8CBC456D-2EAD-41DB-84F7-BD8AD85E5C2C}" destId="{85C85154-7064-41E7-A066-66211344A3F1}" srcOrd="6" destOrd="0" presId="urn:microsoft.com/office/officeart/2008/layout/VerticalCurvedList"/>
    <dgm:cxn modelId="{F65FC8AE-6DB9-4689-82A2-7E3F49AC2DA0}" type="presParOf" srcId="{85C85154-7064-41E7-A066-66211344A3F1}" destId="{4043F816-FD39-4985-9008-B40E3CE999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ACE1C0-EE15-441C-BAF2-769AC02CE26E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6671492-398B-4B6C-9612-5B523215B142}">
      <dgm:prSet phldrT="[Tekst]"/>
      <dgm:spPr/>
      <dgm:t>
        <a:bodyPr/>
        <a:lstStyle/>
        <a:p>
          <a:r>
            <a:rPr lang="pl-PL" dirty="0" smtClean="0"/>
            <a:t>System edukacji</a:t>
          </a:r>
          <a:endParaRPr lang="pl-PL" dirty="0"/>
        </a:p>
      </dgm:t>
    </dgm:pt>
    <dgm:pt modelId="{33447E2B-80FE-4DDC-80DC-7A71CD187AA0}" type="sibTrans" cxnId="{D8EEC031-D074-4FB7-A7F1-2EBCDA8EEDCA}">
      <dgm:prSet/>
      <dgm:spPr/>
      <dgm:t>
        <a:bodyPr/>
        <a:lstStyle/>
        <a:p>
          <a:endParaRPr lang="pl-PL"/>
        </a:p>
      </dgm:t>
    </dgm:pt>
    <dgm:pt modelId="{7A510E9C-DB3F-45C9-AE5C-AEA6302E68EE}" type="parTrans" cxnId="{D8EEC031-D074-4FB7-A7F1-2EBCDA8EEDCA}">
      <dgm:prSet/>
      <dgm:spPr/>
      <dgm:t>
        <a:bodyPr/>
        <a:lstStyle/>
        <a:p>
          <a:endParaRPr lang="pl-PL"/>
        </a:p>
      </dgm:t>
    </dgm:pt>
    <dgm:pt modelId="{A9FA8D41-DC0A-44F9-B413-784B290E84BF}">
      <dgm:prSet/>
      <dgm:spPr/>
      <dgm:t>
        <a:bodyPr/>
        <a:lstStyle/>
        <a:p>
          <a:r>
            <a:rPr lang="pl-PL" b="0" dirty="0" smtClean="0"/>
            <a:t>Dobrostan</a:t>
          </a:r>
          <a:r>
            <a:rPr lang="pl-PL" b="1" dirty="0" smtClean="0"/>
            <a:t> </a:t>
          </a:r>
          <a:r>
            <a:rPr lang="pl-PL" b="0" dirty="0" smtClean="0"/>
            <a:t>ucznia</a:t>
          </a:r>
          <a:endParaRPr lang="pl-PL" b="0" dirty="0"/>
        </a:p>
      </dgm:t>
    </dgm:pt>
    <dgm:pt modelId="{9571699B-419E-4605-8BC8-ADADB23EE1FE}" type="parTrans" cxnId="{F9FF95CB-983C-4CB5-A284-E0E96E84CFAE}">
      <dgm:prSet/>
      <dgm:spPr/>
      <dgm:t>
        <a:bodyPr/>
        <a:lstStyle/>
        <a:p>
          <a:endParaRPr lang="pl-PL"/>
        </a:p>
      </dgm:t>
    </dgm:pt>
    <dgm:pt modelId="{7756572A-E1BA-470A-8291-66953FF0147F}" type="sibTrans" cxnId="{F9FF95CB-983C-4CB5-A284-E0E96E84CFAE}">
      <dgm:prSet/>
      <dgm:spPr/>
      <dgm:t>
        <a:bodyPr/>
        <a:lstStyle/>
        <a:p>
          <a:endParaRPr lang="pl-PL"/>
        </a:p>
      </dgm:t>
    </dgm:pt>
    <dgm:pt modelId="{685A49F6-8C63-4B0F-9535-85317EAC84AB}">
      <dgm:prSet/>
      <dgm:spPr/>
      <dgm:t>
        <a:bodyPr/>
        <a:lstStyle/>
        <a:p>
          <a:r>
            <a:rPr lang="pl-PL" b="0" dirty="0" smtClean="0"/>
            <a:t>Obszary</a:t>
          </a:r>
          <a:r>
            <a:rPr lang="pl-PL" b="1" dirty="0" smtClean="0"/>
            <a:t> </a:t>
          </a:r>
          <a:r>
            <a:rPr lang="pl-PL" b="0" dirty="0" smtClean="0"/>
            <a:t>edukacyjne</a:t>
          </a:r>
          <a:endParaRPr lang="pl-PL" b="0" dirty="0"/>
        </a:p>
      </dgm:t>
    </dgm:pt>
    <dgm:pt modelId="{ECD171AA-4721-493C-9C57-1094DC1E8F14}" type="sibTrans" cxnId="{E6716F6E-05AD-43BB-A226-75A22AA4E453}">
      <dgm:prSet/>
      <dgm:spPr/>
      <dgm:t>
        <a:bodyPr/>
        <a:lstStyle/>
        <a:p>
          <a:endParaRPr lang="pl-PL"/>
        </a:p>
      </dgm:t>
    </dgm:pt>
    <dgm:pt modelId="{038B9ADD-747B-49C6-9D49-0BAE3381694C}" type="parTrans" cxnId="{E6716F6E-05AD-43BB-A226-75A22AA4E453}">
      <dgm:prSet/>
      <dgm:spPr/>
      <dgm:t>
        <a:bodyPr/>
        <a:lstStyle/>
        <a:p>
          <a:endParaRPr lang="pl-PL"/>
        </a:p>
      </dgm:t>
    </dgm:pt>
    <dgm:pt modelId="{F2CFB95F-F88A-4F06-AB0A-9C12E1F3684F}">
      <dgm:prSet/>
      <dgm:spPr/>
      <dgm:t>
        <a:bodyPr/>
        <a:lstStyle/>
        <a:p>
          <a:r>
            <a:rPr lang="pl-PL" dirty="0" smtClean="0"/>
            <a:t>Profil absolwenta – dokąd zmierzamy … Lubuskich rozmów o edukacji ciąg dalszy (10.01.2025 r.)</a:t>
          </a:r>
          <a:endParaRPr lang="pl-PL" dirty="0"/>
        </a:p>
      </dgm:t>
    </dgm:pt>
    <dgm:pt modelId="{5E145D3A-2F24-4A0F-A943-3ABF45FB4F62}" type="parTrans" cxnId="{12866B68-8D45-485C-AC6B-E7C789323C64}">
      <dgm:prSet/>
      <dgm:spPr/>
      <dgm:t>
        <a:bodyPr/>
        <a:lstStyle/>
        <a:p>
          <a:endParaRPr lang="pl-PL"/>
        </a:p>
      </dgm:t>
    </dgm:pt>
    <dgm:pt modelId="{66676108-E40C-4612-B1F9-DAAA8A3D6406}" type="sibTrans" cxnId="{12866B68-8D45-485C-AC6B-E7C789323C64}">
      <dgm:prSet/>
      <dgm:spPr/>
      <dgm:t>
        <a:bodyPr/>
        <a:lstStyle/>
        <a:p>
          <a:endParaRPr lang="pl-PL"/>
        </a:p>
      </dgm:t>
    </dgm:pt>
    <dgm:pt modelId="{2B06F8BF-4A94-4425-A95F-F41B5AE6F214}">
      <dgm:prSet/>
      <dgm:spPr/>
      <dgm:t>
        <a:bodyPr/>
        <a:lstStyle/>
        <a:p>
          <a:r>
            <a:rPr lang="pl-PL" dirty="0" smtClean="0"/>
            <a:t>III Lubuski Okrągły Stół Edukacyjny - Przemoc rówieśnicza. Jak jej zapobiegać? (9.01.2025 r.)</a:t>
          </a:r>
          <a:endParaRPr lang="pl-PL" dirty="0"/>
        </a:p>
      </dgm:t>
    </dgm:pt>
    <dgm:pt modelId="{33EBF274-3F12-4C88-84E0-5AC2028AA3EC}" type="parTrans" cxnId="{C5920B8D-8B57-4C2A-B2FC-3FA2E9E501AE}">
      <dgm:prSet/>
      <dgm:spPr/>
      <dgm:t>
        <a:bodyPr/>
        <a:lstStyle/>
        <a:p>
          <a:endParaRPr lang="pl-PL"/>
        </a:p>
      </dgm:t>
    </dgm:pt>
    <dgm:pt modelId="{F6906148-9C1E-46CB-AA45-7DADA9C3B981}" type="sibTrans" cxnId="{C5920B8D-8B57-4C2A-B2FC-3FA2E9E501AE}">
      <dgm:prSet/>
      <dgm:spPr/>
      <dgm:t>
        <a:bodyPr/>
        <a:lstStyle/>
        <a:p>
          <a:endParaRPr lang="pl-PL"/>
        </a:p>
      </dgm:t>
    </dgm:pt>
    <dgm:pt modelId="{D019E454-07A5-49AC-B5AF-ECE4ACF2ABA2}">
      <dgm:prSet/>
      <dgm:spPr/>
      <dgm:t>
        <a:bodyPr/>
        <a:lstStyle/>
        <a:p>
          <a:r>
            <a:rPr lang="pl-PL" dirty="0" smtClean="0"/>
            <a:t>I Konferencja Edukacji włączającej „Inkluzja – siła tkwi </a:t>
          </a:r>
          <a:br>
            <a:rPr lang="pl-PL" dirty="0" smtClean="0"/>
          </a:br>
          <a:r>
            <a:rPr lang="pl-PL" dirty="0" smtClean="0"/>
            <a:t>w różnicach!” –(13.-1.2025 r.)</a:t>
          </a:r>
          <a:endParaRPr lang="pl-PL" dirty="0"/>
        </a:p>
      </dgm:t>
    </dgm:pt>
    <dgm:pt modelId="{1FB3AD49-5203-4B00-BA75-675ECA811FD2}" type="parTrans" cxnId="{DE3DE496-ED8A-4843-A58E-B8841F9A16A7}">
      <dgm:prSet/>
      <dgm:spPr/>
      <dgm:t>
        <a:bodyPr/>
        <a:lstStyle/>
        <a:p>
          <a:endParaRPr lang="pl-PL"/>
        </a:p>
      </dgm:t>
    </dgm:pt>
    <dgm:pt modelId="{A116A5E5-8BE7-4C1C-A139-ADC600551BB5}" type="sibTrans" cxnId="{DE3DE496-ED8A-4843-A58E-B8841F9A16A7}">
      <dgm:prSet/>
      <dgm:spPr/>
      <dgm:t>
        <a:bodyPr/>
        <a:lstStyle/>
        <a:p>
          <a:endParaRPr lang="pl-PL"/>
        </a:p>
      </dgm:t>
    </dgm:pt>
    <dgm:pt modelId="{952C526B-D629-4241-B4BE-733261287109}">
      <dgm:prSet/>
      <dgm:spPr/>
      <dgm:t>
        <a:bodyPr/>
        <a:lstStyle/>
        <a:p>
          <a:r>
            <a:rPr lang="pl-PL" dirty="0" smtClean="0"/>
            <a:t>Konferencja dotycząca zdrowia (IV 2025 r.)</a:t>
          </a:r>
          <a:endParaRPr lang="pl-PL" dirty="0"/>
        </a:p>
      </dgm:t>
    </dgm:pt>
    <dgm:pt modelId="{BDD198AC-FE37-4CA1-9D26-ACEE1BDC4B52}" type="parTrans" cxnId="{158B0499-6CE6-48BC-874A-02F956F745DF}">
      <dgm:prSet/>
      <dgm:spPr/>
      <dgm:t>
        <a:bodyPr/>
        <a:lstStyle/>
        <a:p>
          <a:endParaRPr lang="pl-PL"/>
        </a:p>
      </dgm:t>
    </dgm:pt>
    <dgm:pt modelId="{86C692BB-2867-4BCD-9954-026B800877A6}" type="sibTrans" cxnId="{158B0499-6CE6-48BC-874A-02F956F745DF}">
      <dgm:prSet/>
      <dgm:spPr/>
      <dgm:t>
        <a:bodyPr/>
        <a:lstStyle/>
        <a:p>
          <a:endParaRPr lang="pl-PL"/>
        </a:p>
      </dgm:t>
    </dgm:pt>
    <dgm:pt modelId="{5C5E3F8F-8D50-4FB7-9028-C64D9831479B}">
      <dgm:prSet/>
      <dgm:spPr/>
      <dgm:t>
        <a:bodyPr/>
        <a:lstStyle/>
        <a:p>
          <a:r>
            <a:rPr lang="pl-PL" dirty="0" smtClean="0"/>
            <a:t>W drodze do sukcesu edukacyjnego (II 2025 r.) </a:t>
          </a:r>
          <a:endParaRPr lang="pl-PL" dirty="0"/>
        </a:p>
      </dgm:t>
    </dgm:pt>
    <dgm:pt modelId="{DD583DEA-2A86-4FA6-9767-2BF5EA6E345A}" type="parTrans" cxnId="{410AB209-BBB3-4827-8942-70F3D3230FC2}">
      <dgm:prSet/>
      <dgm:spPr/>
      <dgm:t>
        <a:bodyPr/>
        <a:lstStyle/>
        <a:p>
          <a:endParaRPr lang="pl-PL"/>
        </a:p>
      </dgm:t>
    </dgm:pt>
    <dgm:pt modelId="{D36C4D9A-42C1-4147-BBE1-5AB8F0494C09}" type="sibTrans" cxnId="{410AB209-BBB3-4827-8942-70F3D3230FC2}">
      <dgm:prSet/>
      <dgm:spPr/>
      <dgm:t>
        <a:bodyPr/>
        <a:lstStyle/>
        <a:p>
          <a:endParaRPr lang="pl-PL"/>
        </a:p>
      </dgm:t>
    </dgm:pt>
    <dgm:pt modelId="{A9691275-1B5A-4C28-B595-6F808C1B584E}">
      <dgm:prSet/>
      <dgm:spPr/>
      <dgm:t>
        <a:bodyPr/>
        <a:lstStyle/>
        <a:p>
          <a:r>
            <a:rPr lang="pl-PL" dirty="0" smtClean="0"/>
            <a:t>Rola edukacji artystycznej – synergia kultury </a:t>
          </a:r>
          <a:br>
            <a:rPr lang="pl-PL" dirty="0" smtClean="0"/>
          </a:br>
          <a:r>
            <a:rPr lang="pl-PL" dirty="0" smtClean="0"/>
            <a:t>i edukacji (III 2025 r.)</a:t>
          </a:r>
          <a:endParaRPr lang="pl-PL" dirty="0"/>
        </a:p>
      </dgm:t>
    </dgm:pt>
    <dgm:pt modelId="{9D19ADCE-BAB5-4AEF-9B03-356FC2DBC6D6}" type="parTrans" cxnId="{D3A596D0-4734-4357-AE71-0ED1F44662E7}">
      <dgm:prSet/>
      <dgm:spPr/>
      <dgm:t>
        <a:bodyPr/>
        <a:lstStyle/>
        <a:p>
          <a:endParaRPr lang="pl-PL"/>
        </a:p>
      </dgm:t>
    </dgm:pt>
    <dgm:pt modelId="{C8BAD2C6-555B-4E61-A4C0-C486013C0C70}" type="sibTrans" cxnId="{D3A596D0-4734-4357-AE71-0ED1F44662E7}">
      <dgm:prSet/>
      <dgm:spPr/>
      <dgm:t>
        <a:bodyPr/>
        <a:lstStyle/>
        <a:p>
          <a:endParaRPr lang="pl-PL"/>
        </a:p>
      </dgm:t>
    </dgm:pt>
    <dgm:pt modelId="{89462301-64AB-4D7F-9D32-21C7A5D67945}">
      <dgm:prSet/>
      <dgm:spPr/>
      <dgm:t>
        <a:bodyPr/>
        <a:lstStyle/>
        <a:p>
          <a:r>
            <a:rPr lang="pl-PL" dirty="0" smtClean="0"/>
            <a:t>Edukacja ekologiczna i edukacja na rzecz ochrony klimatu</a:t>
          </a:r>
          <a:endParaRPr lang="pl-PL" dirty="0"/>
        </a:p>
      </dgm:t>
    </dgm:pt>
    <dgm:pt modelId="{B145B12E-9ADB-42B9-8AE4-0AF26824AC6D}" type="parTrans" cxnId="{5B2179DF-D41E-4E01-9197-9ABBA2864AA1}">
      <dgm:prSet/>
      <dgm:spPr/>
      <dgm:t>
        <a:bodyPr/>
        <a:lstStyle/>
        <a:p>
          <a:endParaRPr lang="pl-PL"/>
        </a:p>
      </dgm:t>
    </dgm:pt>
    <dgm:pt modelId="{11F4C5C4-BF1E-4ACC-9730-FD4741DA3167}" type="sibTrans" cxnId="{5B2179DF-D41E-4E01-9197-9ABBA2864AA1}">
      <dgm:prSet/>
      <dgm:spPr/>
      <dgm:t>
        <a:bodyPr/>
        <a:lstStyle/>
        <a:p>
          <a:endParaRPr lang="pl-PL"/>
        </a:p>
      </dgm:t>
    </dgm:pt>
    <dgm:pt modelId="{82A996D0-6ABD-4855-A4AC-721E5C0211B2}">
      <dgm:prSet/>
      <dgm:spPr/>
      <dgm:t>
        <a:bodyPr/>
        <a:lstStyle/>
        <a:p>
          <a:r>
            <a:rPr lang="pl-PL" dirty="0" smtClean="0"/>
            <a:t>Edukacja obywatelska</a:t>
          </a:r>
          <a:endParaRPr lang="pl-PL" dirty="0"/>
        </a:p>
      </dgm:t>
    </dgm:pt>
    <dgm:pt modelId="{FEF6316B-0A99-4769-AD98-936A109FAF16}" type="parTrans" cxnId="{44D044E9-B55D-422A-B78D-AB09836FBC9C}">
      <dgm:prSet/>
      <dgm:spPr/>
      <dgm:t>
        <a:bodyPr/>
        <a:lstStyle/>
        <a:p>
          <a:endParaRPr lang="pl-PL"/>
        </a:p>
      </dgm:t>
    </dgm:pt>
    <dgm:pt modelId="{0B1ECA1F-FAC1-43BB-8A2F-E6E887D9F522}" type="sibTrans" cxnId="{44D044E9-B55D-422A-B78D-AB09836FBC9C}">
      <dgm:prSet/>
      <dgm:spPr/>
      <dgm:t>
        <a:bodyPr/>
        <a:lstStyle/>
        <a:p>
          <a:endParaRPr lang="pl-PL"/>
        </a:p>
      </dgm:t>
    </dgm:pt>
    <dgm:pt modelId="{2813AD22-8B67-4976-A8B4-D203F2CF3CA9}" type="pres">
      <dgm:prSet presAssocID="{F5ACE1C0-EE15-441C-BAF2-769AC02CE26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1D40A60-03A9-456E-9DC1-73CB7B23E8FE}" type="pres">
      <dgm:prSet presAssocID="{96671492-398B-4B6C-9612-5B523215B142}" presName="linNode" presStyleCnt="0"/>
      <dgm:spPr/>
    </dgm:pt>
    <dgm:pt modelId="{9DB2AD9B-0DC6-40CF-81BB-B86CD791B430}" type="pres">
      <dgm:prSet presAssocID="{96671492-398B-4B6C-9612-5B523215B142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DA1D2D-EE73-4BD1-9DC4-DD60D58EA360}" type="pres">
      <dgm:prSet presAssocID="{96671492-398B-4B6C-9612-5B523215B142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642BFB-8418-486F-9201-1D0BEEE7A60D}" type="pres">
      <dgm:prSet presAssocID="{33447E2B-80FE-4DDC-80DC-7A71CD187AA0}" presName="spacing" presStyleCnt="0"/>
      <dgm:spPr/>
    </dgm:pt>
    <dgm:pt modelId="{4E861252-974D-472E-93ED-774A68EB48F4}" type="pres">
      <dgm:prSet presAssocID="{A9FA8D41-DC0A-44F9-B413-784B290E84BF}" presName="linNode" presStyleCnt="0"/>
      <dgm:spPr/>
    </dgm:pt>
    <dgm:pt modelId="{A1A3687B-C825-4660-A10B-972B3BC4028A}" type="pres">
      <dgm:prSet presAssocID="{A9FA8D41-DC0A-44F9-B413-784B290E84BF}" presName="parentShp" presStyleLbl="node1" presStyleIdx="1" presStyleCnt="3" custLinFactNeighborX="-1092" custLinFactNeighborY="5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60726E-F7DF-4DC7-8E24-96D9D3079C64}" type="pres">
      <dgm:prSet presAssocID="{A9FA8D41-DC0A-44F9-B413-784B290E84BF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E60F60-7920-42E9-8954-8CC79ECE76C4}" type="pres">
      <dgm:prSet presAssocID="{7756572A-E1BA-470A-8291-66953FF0147F}" presName="spacing" presStyleCnt="0"/>
      <dgm:spPr/>
    </dgm:pt>
    <dgm:pt modelId="{8255C0F3-736E-47EF-871A-4AF1C4861652}" type="pres">
      <dgm:prSet presAssocID="{685A49F6-8C63-4B0F-9535-85317EAC84AB}" presName="linNode" presStyleCnt="0"/>
      <dgm:spPr/>
    </dgm:pt>
    <dgm:pt modelId="{5EB6BF67-BD78-4322-9B13-7C9116D7E566}" type="pres">
      <dgm:prSet presAssocID="{685A49F6-8C63-4B0F-9535-85317EAC84AB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29DF78-2711-4AFB-9D11-D69C46907D21}" type="pres">
      <dgm:prSet presAssocID="{685A49F6-8C63-4B0F-9535-85317EAC84AB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2866B68-8D45-485C-AC6B-E7C789323C64}" srcId="{96671492-398B-4B6C-9612-5B523215B142}" destId="{F2CFB95F-F88A-4F06-AB0A-9C12E1F3684F}" srcOrd="0" destOrd="0" parTransId="{5E145D3A-2F24-4A0F-A943-3ABF45FB4F62}" sibTransId="{66676108-E40C-4612-B1F9-DAAA8A3D6406}"/>
    <dgm:cxn modelId="{D8EEC031-D074-4FB7-A7F1-2EBCDA8EEDCA}" srcId="{F5ACE1C0-EE15-441C-BAF2-769AC02CE26E}" destId="{96671492-398B-4B6C-9612-5B523215B142}" srcOrd="0" destOrd="0" parTransId="{7A510E9C-DB3F-45C9-AE5C-AEA6302E68EE}" sibTransId="{33447E2B-80FE-4DDC-80DC-7A71CD187AA0}"/>
    <dgm:cxn modelId="{8C7C7B72-215F-4A4B-BF0C-51B74DE7AD3F}" type="presOf" srcId="{F2CFB95F-F88A-4F06-AB0A-9C12E1F3684F}" destId="{F9DA1D2D-EE73-4BD1-9DC4-DD60D58EA360}" srcOrd="0" destOrd="0" presId="urn:microsoft.com/office/officeart/2005/8/layout/vList6"/>
    <dgm:cxn modelId="{410AB209-BBB3-4827-8942-70F3D3230FC2}" srcId="{96671492-398B-4B6C-9612-5B523215B142}" destId="{5C5E3F8F-8D50-4FB7-9028-C64D9831479B}" srcOrd="1" destOrd="0" parTransId="{DD583DEA-2A86-4FA6-9767-2BF5EA6E345A}" sibTransId="{D36C4D9A-42C1-4147-BBE1-5AB8F0494C09}"/>
    <dgm:cxn modelId="{5CCF25BD-5CCD-4F87-A4D0-35E6A858D8D1}" type="presOf" srcId="{F5ACE1C0-EE15-441C-BAF2-769AC02CE26E}" destId="{2813AD22-8B67-4976-A8B4-D203F2CF3CA9}" srcOrd="0" destOrd="0" presId="urn:microsoft.com/office/officeart/2005/8/layout/vList6"/>
    <dgm:cxn modelId="{C5920B8D-8B57-4C2A-B2FC-3FA2E9E501AE}" srcId="{A9FA8D41-DC0A-44F9-B413-784B290E84BF}" destId="{2B06F8BF-4A94-4425-A95F-F41B5AE6F214}" srcOrd="0" destOrd="0" parTransId="{33EBF274-3F12-4C88-84E0-5AC2028AA3EC}" sibTransId="{F6906148-9C1E-46CB-AA45-7DADA9C3B981}"/>
    <dgm:cxn modelId="{179BB306-508E-4D6C-AC91-F55F646D2285}" type="presOf" srcId="{D019E454-07A5-49AC-B5AF-ECE4ACF2ABA2}" destId="{ED60726E-F7DF-4DC7-8E24-96D9D3079C64}" srcOrd="0" destOrd="1" presId="urn:microsoft.com/office/officeart/2005/8/layout/vList6"/>
    <dgm:cxn modelId="{F9FF95CB-983C-4CB5-A284-E0E96E84CFAE}" srcId="{F5ACE1C0-EE15-441C-BAF2-769AC02CE26E}" destId="{A9FA8D41-DC0A-44F9-B413-784B290E84BF}" srcOrd="1" destOrd="0" parTransId="{9571699B-419E-4605-8BC8-ADADB23EE1FE}" sibTransId="{7756572A-E1BA-470A-8291-66953FF0147F}"/>
    <dgm:cxn modelId="{E6716F6E-05AD-43BB-A226-75A22AA4E453}" srcId="{F5ACE1C0-EE15-441C-BAF2-769AC02CE26E}" destId="{685A49F6-8C63-4B0F-9535-85317EAC84AB}" srcOrd="2" destOrd="0" parTransId="{038B9ADD-747B-49C6-9D49-0BAE3381694C}" sibTransId="{ECD171AA-4721-493C-9C57-1094DC1E8F14}"/>
    <dgm:cxn modelId="{7F90EC75-FC52-465F-8160-C23F6D8748CD}" type="presOf" srcId="{952C526B-D629-4241-B4BE-733261287109}" destId="{ED60726E-F7DF-4DC7-8E24-96D9D3079C64}" srcOrd="0" destOrd="2" presId="urn:microsoft.com/office/officeart/2005/8/layout/vList6"/>
    <dgm:cxn modelId="{D3A596D0-4734-4357-AE71-0ED1F44662E7}" srcId="{685A49F6-8C63-4B0F-9535-85317EAC84AB}" destId="{A9691275-1B5A-4C28-B595-6F808C1B584E}" srcOrd="0" destOrd="0" parTransId="{9D19ADCE-BAB5-4AEF-9B03-356FC2DBC6D6}" sibTransId="{C8BAD2C6-555B-4E61-A4C0-C486013C0C70}"/>
    <dgm:cxn modelId="{5B2179DF-D41E-4E01-9197-9ABBA2864AA1}" srcId="{685A49F6-8C63-4B0F-9535-85317EAC84AB}" destId="{89462301-64AB-4D7F-9D32-21C7A5D67945}" srcOrd="1" destOrd="0" parTransId="{B145B12E-9ADB-42B9-8AE4-0AF26824AC6D}" sibTransId="{11F4C5C4-BF1E-4ACC-9730-FD4741DA3167}"/>
    <dgm:cxn modelId="{44D044E9-B55D-422A-B78D-AB09836FBC9C}" srcId="{685A49F6-8C63-4B0F-9535-85317EAC84AB}" destId="{82A996D0-6ABD-4855-A4AC-721E5C0211B2}" srcOrd="2" destOrd="0" parTransId="{FEF6316B-0A99-4769-AD98-936A109FAF16}" sibTransId="{0B1ECA1F-FAC1-43BB-8A2F-E6E887D9F522}"/>
    <dgm:cxn modelId="{44DE0CBB-B385-45F6-A17E-3FE2F88202FD}" type="presOf" srcId="{2B06F8BF-4A94-4425-A95F-F41B5AE6F214}" destId="{ED60726E-F7DF-4DC7-8E24-96D9D3079C64}" srcOrd="0" destOrd="0" presId="urn:microsoft.com/office/officeart/2005/8/layout/vList6"/>
    <dgm:cxn modelId="{C869D7B8-1C36-4FEB-9173-C64D31FAB9E4}" type="presOf" srcId="{82A996D0-6ABD-4855-A4AC-721E5C0211B2}" destId="{5329DF78-2711-4AFB-9D11-D69C46907D21}" srcOrd="0" destOrd="2" presId="urn:microsoft.com/office/officeart/2005/8/layout/vList6"/>
    <dgm:cxn modelId="{ADB96797-52F5-48E4-95D6-FB6DD5419FAC}" type="presOf" srcId="{A9FA8D41-DC0A-44F9-B413-784B290E84BF}" destId="{A1A3687B-C825-4660-A10B-972B3BC4028A}" srcOrd="0" destOrd="0" presId="urn:microsoft.com/office/officeart/2005/8/layout/vList6"/>
    <dgm:cxn modelId="{27073CB7-988C-4C4C-AAFE-268234B7D4D3}" type="presOf" srcId="{89462301-64AB-4D7F-9D32-21C7A5D67945}" destId="{5329DF78-2711-4AFB-9D11-D69C46907D21}" srcOrd="0" destOrd="1" presId="urn:microsoft.com/office/officeart/2005/8/layout/vList6"/>
    <dgm:cxn modelId="{2FB03BA9-9FD7-4176-8A8D-B9AA1E411D3D}" type="presOf" srcId="{96671492-398B-4B6C-9612-5B523215B142}" destId="{9DB2AD9B-0DC6-40CF-81BB-B86CD791B430}" srcOrd="0" destOrd="0" presId="urn:microsoft.com/office/officeart/2005/8/layout/vList6"/>
    <dgm:cxn modelId="{3A1896E4-730E-4364-9EC6-6976FB3B5AB1}" type="presOf" srcId="{A9691275-1B5A-4C28-B595-6F808C1B584E}" destId="{5329DF78-2711-4AFB-9D11-D69C46907D21}" srcOrd="0" destOrd="0" presId="urn:microsoft.com/office/officeart/2005/8/layout/vList6"/>
    <dgm:cxn modelId="{B5BE5689-C6A2-45E9-BFC5-2E028481CC97}" type="presOf" srcId="{685A49F6-8C63-4B0F-9535-85317EAC84AB}" destId="{5EB6BF67-BD78-4322-9B13-7C9116D7E566}" srcOrd="0" destOrd="0" presId="urn:microsoft.com/office/officeart/2005/8/layout/vList6"/>
    <dgm:cxn modelId="{DE3DE496-ED8A-4843-A58E-B8841F9A16A7}" srcId="{A9FA8D41-DC0A-44F9-B413-784B290E84BF}" destId="{D019E454-07A5-49AC-B5AF-ECE4ACF2ABA2}" srcOrd="1" destOrd="0" parTransId="{1FB3AD49-5203-4B00-BA75-675ECA811FD2}" sibTransId="{A116A5E5-8BE7-4C1C-A139-ADC600551BB5}"/>
    <dgm:cxn modelId="{158B0499-6CE6-48BC-874A-02F956F745DF}" srcId="{A9FA8D41-DC0A-44F9-B413-784B290E84BF}" destId="{952C526B-D629-4241-B4BE-733261287109}" srcOrd="2" destOrd="0" parTransId="{BDD198AC-FE37-4CA1-9D26-ACEE1BDC4B52}" sibTransId="{86C692BB-2867-4BCD-9954-026B800877A6}"/>
    <dgm:cxn modelId="{0B41A216-DD28-416C-83B8-BA1567080C68}" type="presOf" srcId="{5C5E3F8F-8D50-4FB7-9028-C64D9831479B}" destId="{F9DA1D2D-EE73-4BD1-9DC4-DD60D58EA360}" srcOrd="0" destOrd="1" presId="urn:microsoft.com/office/officeart/2005/8/layout/vList6"/>
    <dgm:cxn modelId="{438A5CDE-D1F1-4E09-9A3E-75A76963BB08}" type="presParOf" srcId="{2813AD22-8B67-4976-A8B4-D203F2CF3CA9}" destId="{81D40A60-03A9-456E-9DC1-73CB7B23E8FE}" srcOrd="0" destOrd="0" presId="urn:microsoft.com/office/officeart/2005/8/layout/vList6"/>
    <dgm:cxn modelId="{F01D42E8-B5D5-4AF8-9EB1-D6DD617C0018}" type="presParOf" srcId="{81D40A60-03A9-456E-9DC1-73CB7B23E8FE}" destId="{9DB2AD9B-0DC6-40CF-81BB-B86CD791B430}" srcOrd="0" destOrd="0" presId="urn:microsoft.com/office/officeart/2005/8/layout/vList6"/>
    <dgm:cxn modelId="{C048A9E6-2D93-418D-A186-E960193E2B1D}" type="presParOf" srcId="{81D40A60-03A9-456E-9DC1-73CB7B23E8FE}" destId="{F9DA1D2D-EE73-4BD1-9DC4-DD60D58EA360}" srcOrd="1" destOrd="0" presId="urn:microsoft.com/office/officeart/2005/8/layout/vList6"/>
    <dgm:cxn modelId="{CF910C67-1EA7-491E-B29C-C407226147F0}" type="presParOf" srcId="{2813AD22-8B67-4976-A8B4-D203F2CF3CA9}" destId="{35642BFB-8418-486F-9201-1D0BEEE7A60D}" srcOrd="1" destOrd="0" presId="urn:microsoft.com/office/officeart/2005/8/layout/vList6"/>
    <dgm:cxn modelId="{F53DAEE7-7D46-4123-9B9E-AEA3B0E60098}" type="presParOf" srcId="{2813AD22-8B67-4976-A8B4-D203F2CF3CA9}" destId="{4E861252-974D-472E-93ED-774A68EB48F4}" srcOrd="2" destOrd="0" presId="urn:microsoft.com/office/officeart/2005/8/layout/vList6"/>
    <dgm:cxn modelId="{F6497964-EA2C-4A9C-B5C4-880CD6A4CB35}" type="presParOf" srcId="{4E861252-974D-472E-93ED-774A68EB48F4}" destId="{A1A3687B-C825-4660-A10B-972B3BC4028A}" srcOrd="0" destOrd="0" presId="urn:microsoft.com/office/officeart/2005/8/layout/vList6"/>
    <dgm:cxn modelId="{238F0CB1-DA1E-49C2-B4D2-558F4334D945}" type="presParOf" srcId="{4E861252-974D-472E-93ED-774A68EB48F4}" destId="{ED60726E-F7DF-4DC7-8E24-96D9D3079C64}" srcOrd="1" destOrd="0" presId="urn:microsoft.com/office/officeart/2005/8/layout/vList6"/>
    <dgm:cxn modelId="{F1DA5C24-3063-4818-A982-3BF9F5B3CD8F}" type="presParOf" srcId="{2813AD22-8B67-4976-A8B4-D203F2CF3CA9}" destId="{41E60F60-7920-42E9-8954-8CC79ECE76C4}" srcOrd="3" destOrd="0" presId="urn:microsoft.com/office/officeart/2005/8/layout/vList6"/>
    <dgm:cxn modelId="{4E67A434-E734-4E70-A800-6A7B835A9442}" type="presParOf" srcId="{2813AD22-8B67-4976-A8B4-D203F2CF3CA9}" destId="{8255C0F3-736E-47EF-871A-4AF1C4861652}" srcOrd="4" destOrd="0" presId="urn:microsoft.com/office/officeart/2005/8/layout/vList6"/>
    <dgm:cxn modelId="{D59C7777-6178-4BD5-941D-2012ECD5D9DA}" type="presParOf" srcId="{8255C0F3-736E-47EF-871A-4AF1C4861652}" destId="{5EB6BF67-BD78-4322-9B13-7C9116D7E566}" srcOrd="0" destOrd="0" presId="urn:microsoft.com/office/officeart/2005/8/layout/vList6"/>
    <dgm:cxn modelId="{DF5EEB6C-B407-4349-B3DB-A557584C2ACF}" type="presParOf" srcId="{8255C0F3-736E-47EF-871A-4AF1C4861652}" destId="{5329DF78-2711-4AFB-9D11-D69C46907D2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616CB-2988-47D3-A8E7-D5C69741D750}">
      <dsp:nvSpPr>
        <dsp:cNvPr id="0" name=""/>
        <dsp:cNvSpPr/>
      </dsp:nvSpPr>
      <dsp:spPr>
        <a:xfrm>
          <a:off x="-5283123" y="-809121"/>
          <a:ext cx="6291045" cy="6291045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31FF4-4620-4404-9892-B623C020BAA3}">
      <dsp:nvSpPr>
        <dsp:cNvPr id="0" name=""/>
        <dsp:cNvSpPr/>
      </dsp:nvSpPr>
      <dsp:spPr>
        <a:xfrm>
          <a:off x="440795" y="291956"/>
          <a:ext cx="8707413" cy="584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37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Wskazanie Koordynatora regionalnego oraz osoby do kontaktu – XII 2024 r.</a:t>
          </a:r>
          <a:endParaRPr lang="pl-PL" sz="2000" kern="1200" dirty="0"/>
        </a:p>
      </dsp:txBody>
      <dsp:txXfrm>
        <a:off x="440795" y="291956"/>
        <a:ext cx="8707413" cy="584287"/>
      </dsp:txXfrm>
    </dsp:sp>
    <dsp:sp modelId="{554FE0F6-A939-4FCA-93F4-0DABF90016B7}">
      <dsp:nvSpPr>
        <dsp:cNvPr id="0" name=""/>
        <dsp:cNvSpPr/>
      </dsp:nvSpPr>
      <dsp:spPr>
        <a:xfrm>
          <a:off x="75615" y="218920"/>
          <a:ext cx="730358" cy="730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26A25-CD55-48A9-ADC2-9715C7C37D4A}">
      <dsp:nvSpPr>
        <dsp:cNvPr id="0" name=""/>
        <dsp:cNvSpPr/>
      </dsp:nvSpPr>
      <dsp:spPr>
        <a:xfrm>
          <a:off x="859478" y="1168107"/>
          <a:ext cx="8288730" cy="584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37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Współpraca z Lubuską Radą Dyrektorów Szkół i Placówek</a:t>
          </a:r>
          <a:endParaRPr lang="pl-PL" sz="2000" kern="1200" dirty="0"/>
        </a:p>
      </dsp:txBody>
      <dsp:txXfrm>
        <a:off x="859478" y="1168107"/>
        <a:ext cx="8288730" cy="584287"/>
      </dsp:txXfrm>
    </dsp:sp>
    <dsp:sp modelId="{9E11E0F5-C2FE-4426-A634-2FF7EB4970DA}">
      <dsp:nvSpPr>
        <dsp:cNvPr id="0" name=""/>
        <dsp:cNvSpPr/>
      </dsp:nvSpPr>
      <dsp:spPr>
        <a:xfrm>
          <a:off x="494298" y="1095071"/>
          <a:ext cx="730358" cy="730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0C465-E589-4E76-976C-92A0756BE369}">
      <dsp:nvSpPr>
        <dsp:cNvPr id="0" name=""/>
        <dsp:cNvSpPr/>
      </dsp:nvSpPr>
      <dsp:spPr>
        <a:xfrm>
          <a:off x="987980" y="2044257"/>
          <a:ext cx="8160228" cy="584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37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Wyłonienie koordynatorów przedmiotowych – I 2025 r.</a:t>
          </a:r>
          <a:endParaRPr lang="pl-PL" sz="2000" kern="1200" dirty="0"/>
        </a:p>
      </dsp:txBody>
      <dsp:txXfrm>
        <a:off x="987980" y="2044257"/>
        <a:ext cx="8160228" cy="584287"/>
      </dsp:txXfrm>
    </dsp:sp>
    <dsp:sp modelId="{0EC9B22C-6C28-4982-A077-13D8E2301C89}">
      <dsp:nvSpPr>
        <dsp:cNvPr id="0" name=""/>
        <dsp:cNvSpPr/>
      </dsp:nvSpPr>
      <dsp:spPr>
        <a:xfrm>
          <a:off x="622800" y="1971221"/>
          <a:ext cx="730358" cy="730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B6BE4-4EC6-4717-86AA-491A70803176}">
      <dsp:nvSpPr>
        <dsp:cNvPr id="0" name=""/>
        <dsp:cNvSpPr/>
      </dsp:nvSpPr>
      <dsp:spPr>
        <a:xfrm>
          <a:off x="815216" y="2920407"/>
          <a:ext cx="8288730" cy="584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37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Nabór do stolików przedmiotowych</a:t>
          </a:r>
          <a:endParaRPr lang="pl-PL" sz="2000" kern="1200" dirty="0"/>
        </a:p>
      </dsp:txBody>
      <dsp:txXfrm>
        <a:off x="815216" y="2920407"/>
        <a:ext cx="8288730" cy="584287"/>
      </dsp:txXfrm>
    </dsp:sp>
    <dsp:sp modelId="{4FE57347-6F10-4168-B890-9FD5198554C9}">
      <dsp:nvSpPr>
        <dsp:cNvPr id="0" name=""/>
        <dsp:cNvSpPr/>
      </dsp:nvSpPr>
      <dsp:spPr>
        <a:xfrm>
          <a:off x="494298" y="2847371"/>
          <a:ext cx="730358" cy="730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10A4D-548E-4BAB-9DC6-6DF6E1348F2F}">
      <dsp:nvSpPr>
        <dsp:cNvPr id="0" name=""/>
        <dsp:cNvSpPr/>
      </dsp:nvSpPr>
      <dsp:spPr>
        <a:xfrm>
          <a:off x="440795" y="3796558"/>
          <a:ext cx="8707413" cy="584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37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Kampania informacyjna  </a:t>
          </a:r>
          <a:endParaRPr lang="pl-PL" sz="2000" kern="1200" dirty="0"/>
        </a:p>
      </dsp:txBody>
      <dsp:txXfrm>
        <a:off x="440795" y="3796558"/>
        <a:ext cx="8707413" cy="584287"/>
      </dsp:txXfrm>
    </dsp:sp>
    <dsp:sp modelId="{488FB7E7-89FB-4E2B-A688-40588683FBC0}">
      <dsp:nvSpPr>
        <dsp:cNvPr id="0" name=""/>
        <dsp:cNvSpPr/>
      </dsp:nvSpPr>
      <dsp:spPr>
        <a:xfrm>
          <a:off x="75615" y="3723522"/>
          <a:ext cx="730358" cy="730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616CB-2988-47D3-A8E7-D5C69741D750}">
      <dsp:nvSpPr>
        <dsp:cNvPr id="0" name=""/>
        <dsp:cNvSpPr/>
      </dsp:nvSpPr>
      <dsp:spPr>
        <a:xfrm>
          <a:off x="-5282805" y="-809121"/>
          <a:ext cx="6291045" cy="6291045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31FF4-4620-4404-9892-B623C020BAA3}">
      <dsp:nvSpPr>
        <dsp:cNvPr id="0" name=""/>
        <dsp:cNvSpPr/>
      </dsp:nvSpPr>
      <dsp:spPr>
        <a:xfrm>
          <a:off x="648584" y="467280"/>
          <a:ext cx="8499941" cy="934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180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/>
            <a:t>Konferencje  i spotkania </a:t>
          </a:r>
          <a:endParaRPr lang="pl-PL" sz="2900" kern="1200" dirty="0"/>
        </a:p>
      </dsp:txBody>
      <dsp:txXfrm>
        <a:off x="648584" y="467280"/>
        <a:ext cx="8499941" cy="934560"/>
      </dsp:txXfrm>
    </dsp:sp>
    <dsp:sp modelId="{554FE0F6-A939-4FCA-93F4-0DABF90016B7}">
      <dsp:nvSpPr>
        <dsp:cNvPr id="0" name=""/>
        <dsp:cNvSpPr/>
      </dsp:nvSpPr>
      <dsp:spPr>
        <a:xfrm>
          <a:off x="64484" y="350460"/>
          <a:ext cx="1168200" cy="1168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A2125-500D-4CE1-BCE9-558696FB6BAB}">
      <dsp:nvSpPr>
        <dsp:cNvPr id="0" name=""/>
        <dsp:cNvSpPr/>
      </dsp:nvSpPr>
      <dsp:spPr>
        <a:xfrm>
          <a:off x="988297" y="1869120"/>
          <a:ext cx="8160228" cy="934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180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/>
            <a:t>Kampanie informacyjne w szkołach</a:t>
          </a:r>
          <a:br>
            <a:rPr lang="pl-PL" sz="2900" kern="1200" dirty="0" smtClean="0"/>
          </a:br>
          <a:r>
            <a:rPr lang="pl-PL" sz="2900" kern="1200" dirty="0" smtClean="0"/>
            <a:t> i placówkach oświatowych</a:t>
          </a:r>
          <a:endParaRPr lang="pl-PL" sz="2900" kern="1200" dirty="0"/>
        </a:p>
      </dsp:txBody>
      <dsp:txXfrm>
        <a:off x="988297" y="1869120"/>
        <a:ext cx="8160228" cy="934560"/>
      </dsp:txXfrm>
    </dsp:sp>
    <dsp:sp modelId="{124677CD-F4C9-42C3-962E-E68EF43E8C32}">
      <dsp:nvSpPr>
        <dsp:cNvPr id="0" name=""/>
        <dsp:cNvSpPr/>
      </dsp:nvSpPr>
      <dsp:spPr>
        <a:xfrm>
          <a:off x="404197" y="1752300"/>
          <a:ext cx="1168200" cy="1168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85D4E-BF9A-4B3C-B0AC-C96EFB39D4BB}">
      <dsp:nvSpPr>
        <dsp:cNvPr id="0" name=""/>
        <dsp:cNvSpPr/>
      </dsp:nvSpPr>
      <dsp:spPr>
        <a:xfrm>
          <a:off x="648584" y="3270961"/>
          <a:ext cx="8499941" cy="934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180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/>
            <a:t>Przeprowadzenie ankiet wśród uczniów</a:t>
          </a:r>
          <a:br>
            <a:rPr lang="pl-PL" sz="2900" kern="1200" dirty="0" smtClean="0"/>
          </a:br>
          <a:r>
            <a:rPr lang="pl-PL" sz="2900" kern="1200" dirty="0" smtClean="0"/>
            <a:t> i rodziców</a:t>
          </a:r>
          <a:endParaRPr lang="pl-PL" sz="2900" kern="1200" dirty="0"/>
        </a:p>
      </dsp:txBody>
      <dsp:txXfrm>
        <a:off x="648584" y="3270961"/>
        <a:ext cx="8499941" cy="934560"/>
      </dsp:txXfrm>
    </dsp:sp>
    <dsp:sp modelId="{4043F816-FD39-4985-9008-B40E3CE99910}">
      <dsp:nvSpPr>
        <dsp:cNvPr id="0" name=""/>
        <dsp:cNvSpPr/>
      </dsp:nvSpPr>
      <dsp:spPr>
        <a:xfrm>
          <a:off x="64484" y="3154141"/>
          <a:ext cx="1168200" cy="1168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A1D2D-EE73-4BD1-9DC4-DD60D58EA360}">
      <dsp:nvSpPr>
        <dsp:cNvPr id="0" name=""/>
        <dsp:cNvSpPr/>
      </dsp:nvSpPr>
      <dsp:spPr>
        <a:xfrm>
          <a:off x="3685204" y="0"/>
          <a:ext cx="5527806" cy="14602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 smtClean="0"/>
            <a:t>Profil absolwenta – dokąd zmierzamy … Lubuskich rozmów o edukacji ciąg dalszy (10.01.2025 r.)</a:t>
          </a:r>
          <a:endParaRPr lang="pl-P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 smtClean="0"/>
            <a:t>W drodze do sukcesu edukacyjnego (II 2025 r.) </a:t>
          </a:r>
          <a:endParaRPr lang="pl-PL" sz="1500" kern="1200" dirty="0"/>
        </a:p>
      </dsp:txBody>
      <dsp:txXfrm>
        <a:off x="3685204" y="182531"/>
        <a:ext cx="4980212" cy="1095188"/>
      </dsp:txXfrm>
    </dsp:sp>
    <dsp:sp modelId="{9DB2AD9B-0DC6-40CF-81BB-B86CD791B430}">
      <dsp:nvSpPr>
        <dsp:cNvPr id="0" name=""/>
        <dsp:cNvSpPr/>
      </dsp:nvSpPr>
      <dsp:spPr>
        <a:xfrm>
          <a:off x="0" y="0"/>
          <a:ext cx="3685204" cy="1460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300" kern="1200" dirty="0" smtClean="0"/>
            <a:t>System edukacji</a:t>
          </a:r>
          <a:endParaRPr lang="pl-PL" sz="4300" kern="1200" dirty="0"/>
        </a:p>
      </dsp:txBody>
      <dsp:txXfrm>
        <a:off x="71284" y="71284"/>
        <a:ext cx="3542636" cy="1317682"/>
      </dsp:txXfrm>
    </dsp:sp>
    <dsp:sp modelId="{ED60726E-F7DF-4DC7-8E24-96D9D3079C64}">
      <dsp:nvSpPr>
        <dsp:cNvPr id="0" name=""/>
        <dsp:cNvSpPr/>
      </dsp:nvSpPr>
      <dsp:spPr>
        <a:xfrm>
          <a:off x="3685204" y="1606275"/>
          <a:ext cx="5527806" cy="14602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 smtClean="0"/>
            <a:t>III Lubuski Okrągły Stół Edukacyjny - Przemoc rówieśnicza. Jak jej zapobiegać? (9.01.2025 r.)</a:t>
          </a:r>
          <a:endParaRPr lang="pl-P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 smtClean="0"/>
            <a:t>I Konferencja Edukacji włączającej „Inkluzja – siła tkwi </a:t>
          </a:r>
          <a:br>
            <a:rPr lang="pl-PL" sz="1500" kern="1200" dirty="0" smtClean="0"/>
          </a:br>
          <a:r>
            <a:rPr lang="pl-PL" sz="1500" kern="1200" dirty="0" smtClean="0"/>
            <a:t>w różnicach!” –(13.-1.2025 r.)</a:t>
          </a:r>
          <a:endParaRPr lang="pl-P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 smtClean="0"/>
            <a:t>Konferencja dotycząca zdrowia (IV 2025 r.)</a:t>
          </a:r>
          <a:endParaRPr lang="pl-PL" sz="1500" kern="1200" dirty="0"/>
        </a:p>
      </dsp:txBody>
      <dsp:txXfrm>
        <a:off x="3685204" y="1788806"/>
        <a:ext cx="4980212" cy="1095188"/>
      </dsp:txXfrm>
    </dsp:sp>
    <dsp:sp modelId="{A1A3687B-C825-4660-A10B-972B3BC4028A}">
      <dsp:nvSpPr>
        <dsp:cNvPr id="0" name=""/>
        <dsp:cNvSpPr/>
      </dsp:nvSpPr>
      <dsp:spPr>
        <a:xfrm>
          <a:off x="0" y="1614905"/>
          <a:ext cx="3685204" cy="1460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300" b="0" kern="1200" dirty="0" smtClean="0"/>
            <a:t>Dobrostan</a:t>
          </a:r>
          <a:r>
            <a:rPr lang="pl-PL" sz="4300" b="1" kern="1200" dirty="0" smtClean="0"/>
            <a:t> </a:t>
          </a:r>
          <a:r>
            <a:rPr lang="pl-PL" sz="4300" b="0" kern="1200" dirty="0" smtClean="0"/>
            <a:t>ucznia</a:t>
          </a:r>
          <a:endParaRPr lang="pl-PL" sz="4300" b="0" kern="1200" dirty="0"/>
        </a:p>
      </dsp:txBody>
      <dsp:txXfrm>
        <a:off x="71284" y="1686189"/>
        <a:ext cx="3542636" cy="1317682"/>
      </dsp:txXfrm>
    </dsp:sp>
    <dsp:sp modelId="{5329DF78-2711-4AFB-9D11-D69C46907D21}">
      <dsp:nvSpPr>
        <dsp:cNvPr id="0" name=""/>
        <dsp:cNvSpPr/>
      </dsp:nvSpPr>
      <dsp:spPr>
        <a:xfrm>
          <a:off x="3685204" y="3212551"/>
          <a:ext cx="5527806" cy="14602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 smtClean="0"/>
            <a:t>Rola edukacji artystycznej – synergia kultury </a:t>
          </a:r>
          <a:br>
            <a:rPr lang="pl-PL" sz="1500" kern="1200" dirty="0" smtClean="0"/>
          </a:br>
          <a:r>
            <a:rPr lang="pl-PL" sz="1500" kern="1200" dirty="0" smtClean="0"/>
            <a:t>i edukacji (III 2025 r.)</a:t>
          </a:r>
          <a:endParaRPr lang="pl-P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 smtClean="0"/>
            <a:t>Edukacja ekologiczna i edukacja na rzecz ochrony klimatu</a:t>
          </a:r>
          <a:endParaRPr lang="pl-P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 smtClean="0"/>
            <a:t>Edukacja obywatelska</a:t>
          </a:r>
          <a:endParaRPr lang="pl-PL" sz="1500" kern="1200" dirty="0"/>
        </a:p>
      </dsp:txBody>
      <dsp:txXfrm>
        <a:off x="3685204" y="3395082"/>
        <a:ext cx="4980212" cy="1095188"/>
      </dsp:txXfrm>
    </dsp:sp>
    <dsp:sp modelId="{5EB6BF67-BD78-4322-9B13-7C9116D7E566}">
      <dsp:nvSpPr>
        <dsp:cNvPr id="0" name=""/>
        <dsp:cNvSpPr/>
      </dsp:nvSpPr>
      <dsp:spPr>
        <a:xfrm>
          <a:off x="0" y="3212551"/>
          <a:ext cx="3685204" cy="1460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300" b="0" kern="1200" dirty="0" smtClean="0"/>
            <a:t>Obszary</a:t>
          </a:r>
          <a:r>
            <a:rPr lang="pl-PL" sz="4300" b="1" kern="1200" dirty="0" smtClean="0"/>
            <a:t> </a:t>
          </a:r>
          <a:r>
            <a:rPr lang="pl-PL" sz="4300" b="0" kern="1200" dirty="0" smtClean="0"/>
            <a:t>edukacyjne</a:t>
          </a:r>
          <a:endParaRPr lang="pl-PL" sz="4300" b="0" kern="1200" dirty="0"/>
        </a:p>
      </dsp:txBody>
      <dsp:txXfrm>
        <a:off x="71284" y="3283835"/>
        <a:ext cx="3542636" cy="1317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20.01.2025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20.01.2025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20.01.2025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934744" y="142852"/>
            <a:ext cx="781650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4748" y="1428737"/>
            <a:ext cx="9596505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616E3-A5D3-42C7-824B-A16A7C07FD08}" type="datetimeFigureOut">
              <a:rPr lang="pl-PL" smtClean="0"/>
              <a:pPr/>
              <a:t>20.01.2025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3949" y="2130426"/>
            <a:ext cx="9211111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REFORMA PROGRAMOWA– </a:t>
            </a:r>
            <a:r>
              <a:rPr lang="pl-PL" dirty="0"/>
              <a:t>dokąd zmierzamy…</a:t>
            </a:r>
            <a:br>
              <a:rPr lang="pl-PL" dirty="0"/>
            </a:br>
            <a:r>
              <a:rPr lang="pl-PL" dirty="0" smtClean="0"/>
              <a:t>Plan działań w województwie lubuskim.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0" y="4295164"/>
            <a:ext cx="6934200" cy="1343636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sz="1700" dirty="0" smtClean="0"/>
              <a:t>Gorzów Wielkopolski,</a:t>
            </a:r>
          </a:p>
          <a:p>
            <a:r>
              <a:rPr lang="pl-PL" sz="1700" dirty="0" smtClean="0"/>
              <a:t>10 stycznia 2025 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37" y="64389"/>
            <a:ext cx="1254019" cy="108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500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4518" y="142852"/>
            <a:ext cx="7499758" cy="928694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Wdrażanie reformy oświaty 2025/2026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2631" t="6037" r="3037" b="9143"/>
          <a:stretch/>
        </p:blipFill>
        <p:spPr>
          <a:xfrm>
            <a:off x="940279" y="1449238"/>
            <a:ext cx="8065697" cy="43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213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4518" y="142852"/>
            <a:ext cx="7499758" cy="928694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Wdrażanie reformy oświaty 2025/2026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1994" t="5477" r="2492" b="8946"/>
          <a:stretch/>
        </p:blipFill>
        <p:spPr>
          <a:xfrm>
            <a:off x="836762" y="1475116"/>
            <a:ext cx="8264106" cy="41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455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4518" y="142852"/>
            <a:ext cx="7499758" cy="928694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Wdrażanie reformy oświaty 2025/2026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2591" t="5433" r="3381" b="6928"/>
          <a:stretch/>
        </p:blipFill>
        <p:spPr>
          <a:xfrm>
            <a:off x="793630" y="1449238"/>
            <a:ext cx="8350370" cy="448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05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4518" y="142852"/>
            <a:ext cx="7499758" cy="928694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Wdrażanie reformy oświaty 2025/2026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13760" t="21901" r="14049" b="8670"/>
          <a:stretch/>
        </p:blipFill>
        <p:spPr>
          <a:xfrm>
            <a:off x="353684" y="1453268"/>
            <a:ext cx="9161252" cy="433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401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4518" y="142852"/>
            <a:ext cx="7499758" cy="92869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Plan </a:t>
            </a:r>
            <a:r>
              <a:rPr lang="pl-PL" dirty="0"/>
              <a:t>działań w województwie lubuskim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25693521"/>
              </p:ext>
            </p:extLst>
          </p:nvPr>
        </p:nvGraphicFramePr>
        <p:xfrm>
          <a:off x="491706" y="1236293"/>
          <a:ext cx="9213011" cy="4672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2970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4518" y="142852"/>
            <a:ext cx="7499758" cy="92869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Kampania informacyjna w województwie lubuskim</a:t>
            </a:r>
            <a:endParaRPr lang="pl-PL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52311000"/>
              </p:ext>
            </p:extLst>
          </p:nvPr>
        </p:nvGraphicFramePr>
        <p:xfrm>
          <a:off x="491706" y="1236293"/>
          <a:ext cx="9213011" cy="4672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62879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4518" y="142852"/>
            <a:ext cx="7499758" cy="92869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Konferencje i spotkania</a:t>
            </a:r>
            <a:endParaRPr lang="pl-PL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84579092"/>
              </p:ext>
            </p:extLst>
          </p:nvPr>
        </p:nvGraphicFramePr>
        <p:xfrm>
          <a:off x="491706" y="1236293"/>
          <a:ext cx="9213011" cy="4672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46144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uratrorium 2010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4" id="{C7AEF072-F9FF-4E70-A3C9-357AC3C74704}" vid="{50DBA025-814B-4536-834B-95131946B6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</Template>
  <TotalTime>125</TotalTime>
  <Words>170</Words>
  <Application>Microsoft Office PowerPoint</Application>
  <PresentationFormat>Papier A4 (210x297 mm)</PresentationFormat>
  <Paragraphs>30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Cambria</vt:lpstr>
      <vt:lpstr>Motyw4</vt:lpstr>
      <vt:lpstr>REFORMA PROGRAMOWA– dokąd zmierzamy… Plan działań w województwie lubuskim.</vt:lpstr>
      <vt:lpstr>Wdrażanie reformy oświaty 2025/2026</vt:lpstr>
      <vt:lpstr>Wdrażanie reformy oświaty 2025/2026</vt:lpstr>
      <vt:lpstr>Wdrażanie reformy oświaty 2025/2026</vt:lpstr>
      <vt:lpstr>Wdrażanie reformy oświaty 2025/2026</vt:lpstr>
      <vt:lpstr>Plan działań w województwie lubuskim</vt:lpstr>
      <vt:lpstr>Kampania informacyjna w województwie lubuskim</vt:lpstr>
      <vt:lpstr>Konferencje i spotkania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 Absolwenta – wyniki konsultacji przeprowadzonych w województwie lubuskim.</dc:title>
  <dc:creator>Adam Bawer</dc:creator>
  <cp:lastModifiedBy>Sylwia Czapla</cp:lastModifiedBy>
  <cp:revision>22</cp:revision>
  <dcterms:created xsi:type="dcterms:W3CDTF">2025-01-09T09:06:09Z</dcterms:created>
  <dcterms:modified xsi:type="dcterms:W3CDTF">2025-01-20T07:15:33Z</dcterms:modified>
</cp:coreProperties>
</file>