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Default Extension="emf" ContentType="image/x-emf"/>
  <Override PartName="/ppt/diagrams/data12.xml" ContentType="application/vnd.openxmlformats-officedocument.drawingml.diagramData+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336" r:id="rId2"/>
    <p:sldId id="367" r:id="rId3"/>
    <p:sldId id="365" r:id="rId4"/>
    <p:sldId id="366" r:id="rId5"/>
    <p:sldId id="368" r:id="rId6"/>
    <p:sldId id="369" r:id="rId7"/>
    <p:sldId id="370" r:id="rId8"/>
    <p:sldId id="371" r:id="rId9"/>
    <p:sldId id="372" r:id="rId10"/>
    <p:sldId id="373" r:id="rId11"/>
    <p:sldId id="374" r:id="rId12"/>
    <p:sldId id="375" r:id="rId13"/>
    <p:sldId id="376" r:id="rId14"/>
    <p:sldId id="377" r:id="rId15"/>
    <p:sldId id="378" r:id="rId16"/>
    <p:sldId id="379" r:id="rId17"/>
    <p:sldId id="380" r:id="rId18"/>
    <p:sldId id="381" r:id="rId19"/>
    <p:sldId id="382" r:id="rId20"/>
    <p:sldId id="383" r:id="rId21"/>
    <p:sldId id="384" r:id="rId22"/>
    <p:sldId id="385" r:id="rId23"/>
    <p:sldId id="386" r:id="rId24"/>
    <p:sldId id="387" r:id="rId25"/>
    <p:sldId id="388" r:id="rId26"/>
    <p:sldId id="389" r:id="rId27"/>
    <p:sldId id="390" r:id="rId28"/>
    <p:sldId id="391" r:id="rId29"/>
    <p:sldId id="392" r:id="rId30"/>
    <p:sldId id="393" r:id="rId31"/>
    <p:sldId id="394" r:id="rId32"/>
    <p:sldId id="395" r:id="rId33"/>
    <p:sldId id="396" r:id="rId34"/>
    <p:sldId id="397" r:id="rId35"/>
    <p:sldId id="398" r:id="rId36"/>
  </p:sldIdLst>
  <p:sldSz cx="9906000" cy="6858000" type="A4"/>
  <p:notesSz cx="9926638" cy="6797675"/>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706">
          <p15:clr>
            <a:srgbClr val="A4A3A4"/>
          </p15:clr>
        </p15:guide>
        <p15:guide id="2" pos="3120">
          <p15:clr>
            <a:srgbClr val="A4A3A4"/>
          </p15:clr>
        </p15:guide>
      </p15:sldGuideLst>
    </p:ext>
    <p:ext uri="{2D200454-40CA-4A62-9FC3-DE9A4176ACB9}">
      <p15:notesGuideLst xmlns="" xmlns:p15="http://schemas.microsoft.com/office/powerpoint/2012/main">
        <p15:guide id="1" orient="horz" pos="2141">
          <p15:clr>
            <a:srgbClr val="A4A3A4"/>
          </p15:clr>
        </p15:guide>
        <p15:guide id="2" pos="312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lipinska" initials="j"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7"/>
    <a:srgbClr val="000099"/>
    <a:srgbClr val="FFA3D1"/>
    <a:srgbClr val="FF3399"/>
    <a:srgbClr val="78E89D"/>
    <a:srgbClr val="C0C0C0"/>
    <a:srgbClr val="CCFFCC"/>
    <a:srgbClr val="660033"/>
    <a:srgbClr val="0033CC"/>
    <a:srgbClr val="FF9F8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85BE263C-DBD7-4A20-BB59-AAB30ACAA65A}">
  <a:tblStyle styleId="{69C7853C-536D-4A76-A0AE-DD22124D55A5}" styleName="Styl z motywem 1 — Ak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yl z motywem 1 — Ak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 z motywem 1 — Ak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F1AB2-1976-4502-BF36-3FF5EA218861}" styleName="Styl pośredni 4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Styl pośredni 3 — Ak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Styl jasny 1 — Ak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Styl jasny 1 — Ak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Styl jasny 1 — Ak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Styl jasny 1 — Ak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Styl jasny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Styl pośredni 3 — Ak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D27102A9-8310-4765-A935-A1911B00CA55}" styleName="Styl jasny 1 — Ak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A488322-F2BA-4B5B-9748-0D474271808F}" styleName="Styl pośredni 3 — Ak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Styl pośredni 3 — Ak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8FB837D-C827-4EFA-A057-4D05807E0F7C}" styleName="Styl z motywem 1 — Ak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E3FDE45-AF77-4B5C-9715-49D594BDF05E}" styleName="Styl jasny 1 — Ak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7CE84F3-28C3-443E-9E96-99CF82512B78}" styleName="Styl ciemny 1 — Ak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Styl pośredni 3 — Ak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Styl pośredni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4C1A8A3-306A-4EB7-A6B1-4F7E0EB9C5D6}" styleName="Styl pośredni 3 — Ak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1EBBBCC-DAD2-459C-BE2E-F6DE35CF9A28}" styleName="Styl ciemny 2 - Akcent 3/Ak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Styl ciemny 2 - Akcent 5/Ak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 ciemny 2 - Akcent 1/Ak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269D01E-BC32-4049-B463-5C60D7B0CCD2}" styleName="Styl z motywem 2 — Ak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Styl z motywem 1 — Ak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Styl jasny 2 — Ak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Styl jasny 2 — Ak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Styl pośredni 1 — Ak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Styl pośredni 1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7" autoAdjust="0"/>
    <p:restoredTop sz="95362" autoAdjust="0"/>
  </p:normalViewPr>
  <p:slideViewPr>
    <p:cSldViewPr showGuides="1">
      <p:cViewPr>
        <p:scale>
          <a:sx n="119" d="100"/>
          <a:sy n="119" d="100"/>
        </p:scale>
        <p:origin x="-72" y="204"/>
      </p:cViewPr>
      <p:guideLst>
        <p:guide orient="horz" pos="1706"/>
        <p:guide pos="3120"/>
      </p:guideLst>
    </p:cSldViewPr>
  </p:slideViewPr>
  <p:outlineViewPr>
    <p:cViewPr>
      <p:scale>
        <a:sx n="33" d="100"/>
        <a:sy n="33" d="100"/>
      </p:scale>
      <p:origin x="0" y="3888"/>
    </p:cViewPr>
  </p:outlineViewPr>
  <p:notesTextViewPr>
    <p:cViewPr>
      <p:scale>
        <a:sx n="3" d="2"/>
        <a:sy n="3" d="2"/>
      </p:scale>
      <p:origin x="0" y="0"/>
    </p:cViewPr>
  </p:notesTextViewPr>
  <p:notesViewPr>
    <p:cSldViewPr>
      <p:cViewPr varScale="1">
        <p:scale>
          <a:sx n="114" d="100"/>
          <a:sy n="114" d="100"/>
        </p:scale>
        <p:origin x="2160" y="102"/>
      </p:cViewPr>
      <p:guideLst>
        <p:guide orient="horz" pos="2141"/>
        <p:guide pos="312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6472E4-CCE3-4103-9EC8-E15DCECF37B8}"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pl-PL"/>
        </a:p>
      </dgm:t>
    </dgm:pt>
    <dgm:pt modelId="{3D5220B3-A4C6-4278-AACE-D65A671E688A}">
      <dgm:prSet custT="1"/>
      <dgm:spPr/>
      <dgm:t>
        <a:bodyPr/>
        <a:lstStyle/>
        <a:p>
          <a:pPr rtl="0"/>
          <a:r>
            <a:rPr lang="pl-PL" sz="1400" b="1" dirty="0" smtClean="0"/>
            <a:t>Preambuła podstawy programowej kształcenia ogólnego</a:t>
          </a:r>
          <a:r>
            <a:rPr lang="pl-PL" sz="1400" dirty="0" smtClean="0"/>
            <a:t>:</a:t>
          </a:r>
          <a:endParaRPr lang="pl-PL" sz="1400" dirty="0"/>
        </a:p>
      </dgm:t>
    </dgm:pt>
    <dgm:pt modelId="{1F84F460-F784-4D10-81A9-0DC0CEEEA09B}" type="parTrans" cxnId="{F3127629-0B80-4C92-A34A-17C7413ED318}">
      <dgm:prSet/>
      <dgm:spPr/>
      <dgm:t>
        <a:bodyPr/>
        <a:lstStyle/>
        <a:p>
          <a:endParaRPr lang="pl-PL"/>
        </a:p>
      </dgm:t>
    </dgm:pt>
    <dgm:pt modelId="{4A1E9A5E-A9F3-402D-8DBC-389CB032292C}" type="sibTrans" cxnId="{F3127629-0B80-4C92-A34A-17C7413ED318}">
      <dgm:prSet/>
      <dgm:spPr/>
      <dgm:t>
        <a:bodyPr/>
        <a:lstStyle/>
        <a:p>
          <a:endParaRPr lang="pl-PL"/>
        </a:p>
      </dgm:t>
    </dgm:pt>
    <dgm:pt modelId="{F80FEE1C-74EA-4C83-BFB7-C325F16EC4DC}">
      <dgm:prSet custT="1"/>
      <dgm:spPr/>
      <dgm:t>
        <a:bodyPr/>
        <a:lstStyle/>
        <a:p>
          <a:pPr rtl="0"/>
          <a:r>
            <a:rPr lang="pl-PL" sz="1400" b="1" dirty="0" smtClean="0"/>
            <a:t>Kształcenie w szkole podstawowej stanowi fundament wykształcenia. Zadaniem szkoły jest łagodne wprowadzenie dziecka w świat wiedzy, przygotowanie do wykonywania obowiązków ucznia oraz wdrażanie do samorozwoju. Szkoła zapewnia bezpieczne warunki oraz przyjazną atmosferę do nauki, uwzględniając indywidualne możliwości i potrzeby edukacyjne ucznia. Najważniejszym celem kształcenia w szkole podstawowej jest dbałość o integralny rozwój biologiczny, poznawczy, emocjonalny, społeczny i moralny uczni</a:t>
          </a:r>
          <a:r>
            <a:rPr lang="pl-PL" sz="1200" dirty="0" smtClean="0"/>
            <a:t>a.</a:t>
          </a:r>
          <a:r>
            <a:rPr lang="pl-PL" sz="1100" dirty="0" smtClean="0"/>
            <a:t> </a:t>
          </a:r>
          <a:endParaRPr lang="pl-PL" sz="1100" dirty="0"/>
        </a:p>
      </dgm:t>
    </dgm:pt>
    <dgm:pt modelId="{F8E1BE76-3176-4AA7-9104-5A9848F996FD}" type="parTrans" cxnId="{A25C25AD-F094-4F77-843E-901FA98321CA}">
      <dgm:prSet/>
      <dgm:spPr/>
      <dgm:t>
        <a:bodyPr/>
        <a:lstStyle/>
        <a:p>
          <a:endParaRPr lang="pl-PL"/>
        </a:p>
      </dgm:t>
    </dgm:pt>
    <dgm:pt modelId="{A31B3CDB-5BBF-4F86-90DF-695389E8ABE8}" type="sibTrans" cxnId="{A25C25AD-F094-4F77-843E-901FA98321CA}">
      <dgm:prSet/>
      <dgm:spPr/>
      <dgm:t>
        <a:bodyPr/>
        <a:lstStyle/>
        <a:p>
          <a:endParaRPr lang="pl-PL"/>
        </a:p>
      </dgm:t>
    </dgm:pt>
    <dgm:pt modelId="{B6A3A3A0-F28D-46E2-AE21-CFB2D127E3B2}">
      <dgm:prSet custT="1"/>
      <dgm:spPr/>
      <dgm:t>
        <a:bodyPr/>
        <a:lstStyle/>
        <a:p>
          <a:pPr rtl="0"/>
          <a:r>
            <a:rPr lang="pl-PL" sz="1400" b="1" dirty="0" smtClean="0"/>
            <a:t>Najważniejsze umiejętności rozwijane w ramach kształcenia ogólnego w szkole podstawowej to: </a:t>
          </a:r>
          <a:endParaRPr lang="pl-PL" sz="1400" b="1" dirty="0"/>
        </a:p>
      </dgm:t>
    </dgm:pt>
    <dgm:pt modelId="{9FACD7A6-1B42-4018-B0BE-DEFF18EC11DB}" type="parTrans" cxnId="{DB7BF715-6529-4967-9BF7-0766DD52A21D}">
      <dgm:prSet/>
      <dgm:spPr/>
      <dgm:t>
        <a:bodyPr/>
        <a:lstStyle/>
        <a:p>
          <a:endParaRPr lang="pl-PL"/>
        </a:p>
      </dgm:t>
    </dgm:pt>
    <dgm:pt modelId="{885B8833-A4BB-4B74-A90A-FEBAC1A7C350}" type="sibTrans" cxnId="{DB7BF715-6529-4967-9BF7-0766DD52A21D}">
      <dgm:prSet/>
      <dgm:spPr/>
      <dgm:t>
        <a:bodyPr/>
        <a:lstStyle/>
        <a:p>
          <a:endParaRPr lang="pl-PL"/>
        </a:p>
      </dgm:t>
    </dgm:pt>
    <dgm:pt modelId="{D597F96B-6310-4A71-93DF-3B0A10E3A226}">
      <dgm:prSet custT="1"/>
      <dgm:spPr/>
      <dgm:t>
        <a:bodyPr/>
        <a:lstStyle/>
        <a:p>
          <a:pPr rtl="0"/>
          <a:r>
            <a:rPr lang="pl-PL" sz="1400" dirty="0" smtClean="0"/>
            <a:t>1) sprawne komunikowanie się w języku polskim oraz w językach obcych nowożytnych; </a:t>
          </a:r>
          <a:endParaRPr lang="pl-PL" sz="1400" dirty="0"/>
        </a:p>
      </dgm:t>
    </dgm:pt>
    <dgm:pt modelId="{24DFDAA3-BEF7-4E66-9C34-372E98A78962}" type="parTrans" cxnId="{466A81F9-FD1A-4916-B0A7-8726DDB6D941}">
      <dgm:prSet/>
      <dgm:spPr/>
      <dgm:t>
        <a:bodyPr/>
        <a:lstStyle/>
        <a:p>
          <a:endParaRPr lang="pl-PL"/>
        </a:p>
      </dgm:t>
    </dgm:pt>
    <dgm:pt modelId="{1151A296-105C-4CC1-A867-9F6F16ED6B6A}" type="sibTrans" cxnId="{466A81F9-FD1A-4916-B0A7-8726DDB6D941}">
      <dgm:prSet/>
      <dgm:spPr/>
      <dgm:t>
        <a:bodyPr/>
        <a:lstStyle/>
        <a:p>
          <a:endParaRPr lang="pl-PL"/>
        </a:p>
      </dgm:t>
    </dgm:pt>
    <dgm:pt modelId="{C7F3C2BA-B6FB-41AB-B452-63CADF9C481A}">
      <dgm:prSet custT="1"/>
      <dgm:spPr/>
      <dgm:t>
        <a:bodyPr/>
        <a:lstStyle/>
        <a:p>
          <a:pPr rtl="0"/>
          <a:r>
            <a:rPr lang="pl-PL" sz="1400" dirty="0" smtClean="0"/>
            <a:t>2) sprawne wykorzystywanie narzędzi matematyki w życiu codziennym, a także kształcenie myślenia matematycznego</a:t>
          </a:r>
          <a:r>
            <a:rPr lang="pl-PL" sz="1100" dirty="0" smtClean="0"/>
            <a:t>;</a:t>
          </a:r>
          <a:endParaRPr lang="pl-PL" sz="1100" dirty="0"/>
        </a:p>
      </dgm:t>
    </dgm:pt>
    <dgm:pt modelId="{3D7F5C58-B2A2-4E32-BA02-77181AF0D1C6}" type="parTrans" cxnId="{CF2CEC8D-2998-4D54-A679-BBACD0777A49}">
      <dgm:prSet/>
      <dgm:spPr/>
      <dgm:t>
        <a:bodyPr/>
        <a:lstStyle/>
        <a:p>
          <a:endParaRPr lang="pl-PL"/>
        </a:p>
      </dgm:t>
    </dgm:pt>
    <dgm:pt modelId="{47DC35DC-AE39-4C62-9966-656E742B2AE2}" type="sibTrans" cxnId="{CF2CEC8D-2998-4D54-A679-BBACD0777A49}">
      <dgm:prSet/>
      <dgm:spPr/>
      <dgm:t>
        <a:bodyPr/>
        <a:lstStyle/>
        <a:p>
          <a:endParaRPr lang="pl-PL"/>
        </a:p>
      </dgm:t>
    </dgm:pt>
    <dgm:pt modelId="{2C8419BD-918F-4D87-9298-E0BBCA8E2560}" type="pres">
      <dgm:prSet presAssocID="{006472E4-CCE3-4103-9EC8-E15DCECF37B8}" presName="compositeShape" presStyleCnt="0">
        <dgm:presLayoutVars>
          <dgm:dir/>
          <dgm:resizeHandles/>
        </dgm:presLayoutVars>
      </dgm:prSet>
      <dgm:spPr/>
      <dgm:t>
        <a:bodyPr/>
        <a:lstStyle/>
        <a:p>
          <a:endParaRPr lang="pl-PL"/>
        </a:p>
      </dgm:t>
    </dgm:pt>
    <dgm:pt modelId="{BCE72210-FABD-46D5-BDEF-61CDCFFD2AA6}" type="pres">
      <dgm:prSet presAssocID="{006472E4-CCE3-4103-9EC8-E15DCECF37B8}" presName="pyramid" presStyleLbl="node1" presStyleIdx="0" presStyleCnt="1" custScaleX="169796"/>
      <dgm:spPr/>
    </dgm:pt>
    <dgm:pt modelId="{C3F1C507-C161-4844-9CDD-132EAB84C9CB}" type="pres">
      <dgm:prSet presAssocID="{006472E4-CCE3-4103-9EC8-E15DCECF37B8}" presName="theList" presStyleCnt="0"/>
      <dgm:spPr/>
    </dgm:pt>
    <dgm:pt modelId="{232FDA2F-F914-4F40-9EE9-E64A0B3B5F2C}" type="pres">
      <dgm:prSet presAssocID="{3D5220B3-A4C6-4278-AACE-D65A671E688A}" presName="aNode" presStyleLbl="fgAcc1" presStyleIdx="0" presStyleCnt="5" custScaleX="255954">
        <dgm:presLayoutVars>
          <dgm:bulletEnabled val="1"/>
        </dgm:presLayoutVars>
      </dgm:prSet>
      <dgm:spPr/>
      <dgm:t>
        <a:bodyPr/>
        <a:lstStyle/>
        <a:p>
          <a:endParaRPr lang="pl-PL"/>
        </a:p>
      </dgm:t>
    </dgm:pt>
    <dgm:pt modelId="{C3570167-1A0B-4FFD-B106-0C49F9AEC4F8}" type="pres">
      <dgm:prSet presAssocID="{3D5220B3-A4C6-4278-AACE-D65A671E688A}" presName="aSpace" presStyleCnt="0"/>
      <dgm:spPr/>
    </dgm:pt>
    <dgm:pt modelId="{8333EE51-5A75-4427-A795-0A375E3A6170}" type="pres">
      <dgm:prSet presAssocID="{F80FEE1C-74EA-4C83-BFB7-C325F16EC4DC}" presName="aNode" presStyleLbl="fgAcc1" presStyleIdx="1" presStyleCnt="5" custScaleX="254954" custScaleY="226898" custLinFactNeighborX="-12740" custLinFactNeighborY="1213">
        <dgm:presLayoutVars>
          <dgm:bulletEnabled val="1"/>
        </dgm:presLayoutVars>
      </dgm:prSet>
      <dgm:spPr/>
      <dgm:t>
        <a:bodyPr/>
        <a:lstStyle/>
        <a:p>
          <a:endParaRPr lang="pl-PL"/>
        </a:p>
      </dgm:t>
    </dgm:pt>
    <dgm:pt modelId="{63CC24C4-4F83-4603-A5C5-8ACA548FDB7A}" type="pres">
      <dgm:prSet presAssocID="{F80FEE1C-74EA-4C83-BFB7-C325F16EC4DC}" presName="aSpace" presStyleCnt="0"/>
      <dgm:spPr/>
    </dgm:pt>
    <dgm:pt modelId="{C814CA92-6055-4436-9384-95709D12011B}" type="pres">
      <dgm:prSet presAssocID="{B6A3A3A0-F28D-46E2-AE21-CFB2D127E3B2}" presName="aNode" presStyleLbl="fgAcc1" presStyleIdx="2" presStyleCnt="5" custScaleX="254954" custLinFactNeighborX="-29505" custLinFactNeighborY="-50977">
        <dgm:presLayoutVars>
          <dgm:bulletEnabled val="1"/>
        </dgm:presLayoutVars>
      </dgm:prSet>
      <dgm:spPr/>
      <dgm:t>
        <a:bodyPr/>
        <a:lstStyle/>
        <a:p>
          <a:endParaRPr lang="pl-PL"/>
        </a:p>
      </dgm:t>
    </dgm:pt>
    <dgm:pt modelId="{841A03AE-8341-4061-B28A-1FEBFD8FD89D}" type="pres">
      <dgm:prSet presAssocID="{B6A3A3A0-F28D-46E2-AE21-CFB2D127E3B2}" presName="aSpace" presStyleCnt="0"/>
      <dgm:spPr/>
    </dgm:pt>
    <dgm:pt modelId="{E39C7332-9E09-4DD4-AD50-8A53429EA2C7}" type="pres">
      <dgm:prSet presAssocID="{D597F96B-6310-4A71-93DF-3B0A10E3A226}" presName="aNode" presStyleLbl="fgAcc1" presStyleIdx="3" presStyleCnt="5" custScaleX="280864" custLinFactNeighborX="-20859" custLinFactNeighborY="34245">
        <dgm:presLayoutVars>
          <dgm:bulletEnabled val="1"/>
        </dgm:presLayoutVars>
      </dgm:prSet>
      <dgm:spPr/>
      <dgm:t>
        <a:bodyPr/>
        <a:lstStyle/>
        <a:p>
          <a:endParaRPr lang="pl-PL"/>
        </a:p>
      </dgm:t>
    </dgm:pt>
    <dgm:pt modelId="{AA60183F-0E90-43BF-8BBA-345933EC4AEA}" type="pres">
      <dgm:prSet presAssocID="{D597F96B-6310-4A71-93DF-3B0A10E3A226}" presName="aSpace" presStyleCnt="0"/>
      <dgm:spPr/>
    </dgm:pt>
    <dgm:pt modelId="{023BE7ED-1764-45EB-9B46-DE99C8F6AD42}" type="pres">
      <dgm:prSet presAssocID="{C7F3C2BA-B6FB-41AB-B452-63CADF9C481A}" presName="aNode" presStyleLbl="fgAcc1" presStyleIdx="4" presStyleCnt="5" custScaleX="254954" custLinFactNeighborX="-25385" custLinFactNeighborY="-15611">
        <dgm:presLayoutVars>
          <dgm:bulletEnabled val="1"/>
        </dgm:presLayoutVars>
      </dgm:prSet>
      <dgm:spPr/>
      <dgm:t>
        <a:bodyPr/>
        <a:lstStyle/>
        <a:p>
          <a:endParaRPr lang="pl-PL"/>
        </a:p>
      </dgm:t>
    </dgm:pt>
    <dgm:pt modelId="{9EA15DD3-8B35-492F-85FE-B7273293384B}" type="pres">
      <dgm:prSet presAssocID="{C7F3C2BA-B6FB-41AB-B452-63CADF9C481A}" presName="aSpace" presStyleCnt="0"/>
      <dgm:spPr/>
    </dgm:pt>
  </dgm:ptLst>
  <dgm:cxnLst>
    <dgm:cxn modelId="{BAD0A42D-7BE2-4CD5-8802-7B64B1F950E3}" type="presOf" srcId="{3D5220B3-A4C6-4278-AACE-D65A671E688A}" destId="{232FDA2F-F914-4F40-9EE9-E64A0B3B5F2C}" srcOrd="0" destOrd="0" presId="urn:microsoft.com/office/officeart/2005/8/layout/pyramid2"/>
    <dgm:cxn modelId="{CF2CEC8D-2998-4D54-A679-BBACD0777A49}" srcId="{006472E4-CCE3-4103-9EC8-E15DCECF37B8}" destId="{C7F3C2BA-B6FB-41AB-B452-63CADF9C481A}" srcOrd="4" destOrd="0" parTransId="{3D7F5C58-B2A2-4E32-BA02-77181AF0D1C6}" sibTransId="{47DC35DC-AE39-4C62-9966-656E742B2AE2}"/>
    <dgm:cxn modelId="{B4A5DCDF-9AB5-446E-AD9A-5675C64A4B3B}" type="presOf" srcId="{D597F96B-6310-4A71-93DF-3B0A10E3A226}" destId="{E39C7332-9E09-4DD4-AD50-8A53429EA2C7}" srcOrd="0" destOrd="0" presId="urn:microsoft.com/office/officeart/2005/8/layout/pyramid2"/>
    <dgm:cxn modelId="{05B38A37-9D07-45E2-92A5-3D3A1BC9BA81}" type="presOf" srcId="{C7F3C2BA-B6FB-41AB-B452-63CADF9C481A}" destId="{023BE7ED-1764-45EB-9B46-DE99C8F6AD42}" srcOrd="0" destOrd="0" presId="urn:microsoft.com/office/officeart/2005/8/layout/pyramid2"/>
    <dgm:cxn modelId="{466A81F9-FD1A-4916-B0A7-8726DDB6D941}" srcId="{006472E4-CCE3-4103-9EC8-E15DCECF37B8}" destId="{D597F96B-6310-4A71-93DF-3B0A10E3A226}" srcOrd="3" destOrd="0" parTransId="{24DFDAA3-BEF7-4E66-9C34-372E98A78962}" sibTransId="{1151A296-105C-4CC1-A867-9F6F16ED6B6A}"/>
    <dgm:cxn modelId="{DB7BF715-6529-4967-9BF7-0766DD52A21D}" srcId="{006472E4-CCE3-4103-9EC8-E15DCECF37B8}" destId="{B6A3A3A0-F28D-46E2-AE21-CFB2D127E3B2}" srcOrd="2" destOrd="0" parTransId="{9FACD7A6-1B42-4018-B0BE-DEFF18EC11DB}" sibTransId="{885B8833-A4BB-4B74-A90A-FEBAC1A7C350}"/>
    <dgm:cxn modelId="{6CD08755-DAA3-4922-A1AE-4F4815086686}" type="presOf" srcId="{006472E4-CCE3-4103-9EC8-E15DCECF37B8}" destId="{2C8419BD-918F-4D87-9298-E0BBCA8E2560}" srcOrd="0" destOrd="0" presId="urn:microsoft.com/office/officeart/2005/8/layout/pyramid2"/>
    <dgm:cxn modelId="{F3127629-0B80-4C92-A34A-17C7413ED318}" srcId="{006472E4-CCE3-4103-9EC8-E15DCECF37B8}" destId="{3D5220B3-A4C6-4278-AACE-D65A671E688A}" srcOrd="0" destOrd="0" parTransId="{1F84F460-F784-4D10-81A9-0DC0CEEEA09B}" sibTransId="{4A1E9A5E-A9F3-402D-8DBC-389CB032292C}"/>
    <dgm:cxn modelId="{A25C25AD-F094-4F77-843E-901FA98321CA}" srcId="{006472E4-CCE3-4103-9EC8-E15DCECF37B8}" destId="{F80FEE1C-74EA-4C83-BFB7-C325F16EC4DC}" srcOrd="1" destOrd="0" parTransId="{F8E1BE76-3176-4AA7-9104-5A9848F996FD}" sibTransId="{A31B3CDB-5BBF-4F86-90DF-695389E8ABE8}"/>
    <dgm:cxn modelId="{A2CB63A1-EA07-47D5-B009-ADD19EED2391}" type="presOf" srcId="{B6A3A3A0-F28D-46E2-AE21-CFB2D127E3B2}" destId="{C814CA92-6055-4436-9384-95709D12011B}" srcOrd="0" destOrd="0" presId="urn:microsoft.com/office/officeart/2005/8/layout/pyramid2"/>
    <dgm:cxn modelId="{BEF87621-9C2B-4A0A-9340-683A3E37F364}" type="presOf" srcId="{F80FEE1C-74EA-4C83-BFB7-C325F16EC4DC}" destId="{8333EE51-5A75-4427-A795-0A375E3A6170}" srcOrd="0" destOrd="0" presId="urn:microsoft.com/office/officeart/2005/8/layout/pyramid2"/>
    <dgm:cxn modelId="{9BD40749-55F7-46D5-91C2-4E98670F8C8B}" type="presParOf" srcId="{2C8419BD-918F-4D87-9298-E0BBCA8E2560}" destId="{BCE72210-FABD-46D5-BDEF-61CDCFFD2AA6}" srcOrd="0" destOrd="0" presId="urn:microsoft.com/office/officeart/2005/8/layout/pyramid2"/>
    <dgm:cxn modelId="{28316DA1-EA3F-49D6-A215-9970E98F4BEA}" type="presParOf" srcId="{2C8419BD-918F-4D87-9298-E0BBCA8E2560}" destId="{C3F1C507-C161-4844-9CDD-132EAB84C9CB}" srcOrd="1" destOrd="0" presId="urn:microsoft.com/office/officeart/2005/8/layout/pyramid2"/>
    <dgm:cxn modelId="{B33B33EC-5DA3-4892-9394-853817B9FD63}" type="presParOf" srcId="{C3F1C507-C161-4844-9CDD-132EAB84C9CB}" destId="{232FDA2F-F914-4F40-9EE9-E64A0B3B5F2C}" srcOrd="0" destOrd="0" presId="urn:microsoft.com/office/officeart/2005/8/layout/pyramid2"/>
    <dgm:cxn modelId="{A8D25F86-5D13-46EB-936F-C1C08A5A3765}" type="presParOf" srcId="{C3F1C507-C161-4844-9CDD-132EAB84C9CB}" destId="{C3570167-1A0B-4FFD-B106-0C49F9AEC4F8}" srcOrd="1" destOrd="0" presId="urn:microsoft.com/office/officeart/2005/8/layout/pyramid2"/>
    <dgm:cxn modelId="{17FAF288-45AE-49EA-83B9-0C80740BA016}" type="presParOf" srcId="{C3F1C507-C161-4844-9CDD-132EAB84C9CB}" destId="{8333EE51-5A75-4427-A795-0A375E3A6170}" srcOrd="2" destOrd="0" presId="urn:microsoft.com/office/officeart/2005/8/layout/pyramid2"/>
    <dgm:cxn modelId="{1825C3C3-7225-4592-A4B4-25BC5A4339A9}" type="presParOf" srcId="{C3F1C507-C161-4844-9CDD-132EAB84C9CB}" destId="{63CC24C4-4F83-4603-A5C5-8ACA548FDB7A}" srcOrd="3" destOrd="0" presId="urn:microsoft.com/office/officeart/2005/8/layout/pyramid2"/>
    <dgm:cxn modelId="{46858212-E796-4FBB-B767-5525A1B0DAE9}" type="presParOf" srcId="{C3F1C507-C161-4844-9CDD-132EAB84C9CB}" destId="{C814CA92-6055-4436-9384-95709D12011B}" srcOrd="4" destOrd="0" presId="urn:microsoft.com/office/officeart/2005/8/layout/pyramid2"/>
    <dgm:cxn modelId="{A169A144-9987-4694-B152-CA1E94C8B927}" type="presParOf" srcId="{C3F1C507-C161-4844-9CDD-132EAB84C9CB}" destId="{841A03AE-8341-4061-B28A-1FEBFD8FD89D}" srcOrd="5" destOrd="0" presId="urn:microsoft.com/office/officeart/2005/8/layout/pyramid2"/>
    <dgm:cxn modelId="{45294FF0-1792-4E4D-9863-E4CC58733A26}" type="presParOf" srcId="{C3F1C507-C161-4844-9CDD-132EAB84C9CB}" destId="{E39C7332-9E09-4DD4-AD50-8A53429EA2C7}" srcOrd="6" destOrd="0" presId="urn:microsoft.com/office/officeart/2005/8/layout/pyramid2"/>
    <dgm:cxn modelId="{664DADCA-6CBD-4F42-9D36-913C53B6DED1}" type="presParOf" srcId="{C3F1C507-C161-4844-9CDD-132EAB84C9CB}" destId="{AA60183F-0E90-43BF-8BBA-345933EC4AEA}" srcOrd="7" destOrd="0" presId="urn:microsoft.com/office/officeart/2005/8/layout/pyramid2"/>
    <dgm:cxn modelId="{18AA2658-ADF6-463A-8A3E-33867F37ACA9}" type="presParOf" srcId="{C3F1C507-C161-4844-9CDD-132EAB84C9CB}" destId="{023BE7ED-1764-45EB-9B46-DE99C8F6AD42}" srcOrd="8" destOrd="0" presId="urn:microsoft.com/office/officeart/2005/8/layout/pyramid2"/>
    <dgm:cxn modelId="{895CCAED-3E5C-40DD-BFF7-58D141334211}" type="presParOf" srcId="{C3F1C507-C161-4844-9CDD-132EAB84C9CB}" destId="{9EA15DD3-8B35-492F-85FE-B7273293384B}" srcOrd="9"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8A9EF88-A45A-43E2-9060-87624FAC351F}"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pl-PL"/>
        </a:p>
      </dgm:t>
    </dgm:pt>
    <dgm:pt modelId="{15BAF014-BACF-48B1-9A51-B2FAB4A7B5B3}">
      <dgm:prSet custT="1"/>
      <dgm:spPr/>
      <dgm:t>
        <a:bodyPr/>
        <a:lstStyle/>
        <a:p>
          <a:pPr rtl="0"/>
          <a:r>
            <a:rPr lang="pl-PL" sz="1600" dirty="0" smtClean="0"/>
            <a:t>- Możliwy jest udział uczniów w praktykach poprzez wykorzystanie godzin zajęć rewalidacyjnych, które według Podstawy Programowej mają na celu „doskonalenie samodzielności osobistej i społecznej” ucznia. Wówczas następuje włączenie do realizacji praktyk wspomaganych nauczycieli specjalistów, szczególnie prowadzących zajęcia korekcyjno-kompensacyjne, zajęcia usamodzielniania, treningu społecznego, terapii mowy, itp.</a:t>
          </a:r>
          <a:endParaRPr lang="pl-PL" sz="1600" dirty="0"/>
        </a:p>
      </dgm:t>
    </dgm:pt>
    <dgm:pt modelId="{674E6599-9E09-4114-BF35-736AAD360C70}" type="parTrans" cxnId="{25833FBF-4988-4BB5-BFF0-BCA5A67C238A}">
      <dgm:prSet/>
      <dgm:spPr/>
      <dgm:t>
        <a:bodyPr/>
        <a:lstStyle/>
        <a:p>
          <a:endParaRPr lang="pl-PL"/>
        </a:p>
      </dgm:t>
    </dgm:pt>
    <dgm:pt modelId="{30818933-3D93-43DD-BE74-75A25896F896}" type="sibTrans" cxnId="{25833FBF-4988-4BB5-BFF0-BCA5A67C238A}">
      <dgm:prSet/>
      <dgm:spPr/>
      <dgm:t>
        <a:bodyPr/>
        <a:lstStyle/>
        <a:p>
          <a:endParaRPr lang="pl-PL"/>
        </a:p>
      </dgm:t>
    </dgm:pt>
    <dgm:pt modelId="{848C2CCB-BD29-4759-8096-6E323C3D7A5E}">
      <dgm:prSet/>
      <dgm:spPr/>
      <dgm:t>
        <a:bodyPr/>
        <a:lstStyle/>
        <a:p>
          <a:pPr rtl="0"/>
          <a:r>
            <a:rPr lang="pl-PL" dirty="0" smtClean="0"/>
            <a:t>- Praktyki grupowe odbywają się co najmniej jeden raz w tygodniu w, najbardziej dogodnym/</a:t>
          </a:r>
          <a:r>
            <a:rPr lang="pl-PL" dirty="0" err="1" smtClean="0"/>
            <a:t>ych</a:t>
          </a:r>
          <a:r>
            <a:rPr lang="pl-PL" dirty="0" smtClean="0"/>
            <a:t> dniach tygodnia, praktyki indywidualne są realizowane, w miarę możliwości, dwa razy w tygodniu podczas dwóch dni pracy szkoły.</a:t>
          </a:r>
          <a:endParaRPr lang="pl-PL" dirty="0"/>
        </a:p>
      </dgm:t>
    </dgm:pt>
    <dgm:pt modelId="{BB3C3648-6E47-47AD-9187-E54E0628F9CE}" type="parTrans" cxnId="{805973DC-B088-4A8D-8C4D-E43AF92513A2}">
      <dgm:prSet/>
      <dgm:spPr/>
      <dgm:t>
        <a:bodyPr/>
        <a:lstStyle/>
        <a:p>
          <a:endParaRPr lang="pl-PL"/>
        </a:p>
      </dgm:t>
    </dgm:pt>
    <dgm:pt modelId="{CDFC2FF4-F3D0-4B38-ABEA-D18EC7167A6E}" type="sibTrans" cxnId="{805973DC-B088-4A8D-8C4D-E43AF92513A2}">
      <dgm:prSet/>
      <dgm:spPr/>
      <dgm:t>
        <a:bodyPr/>
        <a:lstStyle/>
        <a:p>
          <a:endParaRPr lang="pl-PL"/>
        </a:p>
      </dgm:t>
    </dgm:pt>
    <dgm:pt modelId="{9067ACE6-02BB-4EAF-A43C-C345E7311BED}">
      <dgm:prSet/>
      <dgm:spPr/>
      <dgm:t>
        <a:bodyPr/>
        <a:lstStyle/>
        <a:p>
          <a:pPr rtl="0"/>
          <a:r>
            <a:rPr lang="pl-PL" dirty="0" smtClean="0"/>
            <a:t>- Konieczne jest zatrudnienie na pełen etat w szkole doradcy zawodowego z kwalifikacjami z zakresu pedagogiki osób z niepełnosprawnością intelektualną.</a:t>
          </a:r>
          <a:endParaRPr lang="pl-PL" dirty="0"/>
        </a:p>
      </dgm:t>
    </dgm:pt>
    <dgm:pt modelId="{2E25959B-DC43-4281-8BF9-0C9769FAC6B2}" type="parTrans" cxnId="{436874EB-8D67-42DF-A794-42C9D2D96FA0}">
      <dgm:prSet/>
      <dgm:spPr/>
      <dgm:t>
        <a:bodyPr/>
        <a:lstStyle/>
        <a:p>
          <a:endParaRPr lang="pl-PL"/>
        </a:p>
      </dgm:t>
    </dgm:pt>
    <dgm:pt modelId="{4953738A-176F-4476-8843-67AAE9A985D7}" type="sibTrans" cxnId="{436874EB-8D67-42DF-A794-42C9D2D96FA0}">
      <dgm:prSet/>
      <dgm:spPr/>
      <dgm:t>
        <a:bodyPr/>
        <a:lstStyle/>
        <a:p>
          <a:endParaRPr lang="pl-PL"/>
        </a:p>
      </dgm:t>
    </dgm:pt>
    <dgm:pt modelId="{9CB97294-DE32-4218-B4A1-1E2A4050B696}" type="pres">
      <dgm:prSet presAssocID="{38A9EF88-A45A-43E2-9060-87624FAC351F}" presName="Name0" presStyleCnt="0">
        <dgm:presLayoutVars>
          <dgm:dir/>
          <dgm:resizeHandles val="exact"/>
        </dgm:presLayoutVars>
      </dgm:prSet>
      <dgm:spPr/>
      <dgm:t>
        <a:bodyPr/>
        <a:lstStyle/>
        <a:p>
          <a:endParaRPr lang="pl-PL"/>
        </a:p>
      </dgm:t>
    </dgm:pt>
    <dgm:pt modelId="{D10FAE07-EEA5-4E75-AAB9-37ED362A748A}" type="pres">
      <dgm:prSet presAssocID="{15BAF014-BACF-48B1-9A51-B2FAB4A7B5B3}" presName="node" presStyleLbl="node1" presStyleIdx="0" presStyleCnt="3" custScaleX="128452" custScaleY="110855">
        <dgm:presLayoutVars>
          <dgm:bulletEnabled val="1"/>
        </dgm:presLayoutVars>
      </dgm:prSet>
      <dgm:spPr/>
      <dgm:t>
        <a:bodyPr/>
        <a:lstStyle/>
        <a:p>
          <a:endParaRPr lang="pl-PL"/>
        </a:p>
      </dgm:t>
    </dgm:pt>
    <dgm:pt modelId="{05385972-4C4D-4832-A4C3-605B3AE1EC2F}" type="pres">
      <dgm:prSet presAssocID="{30818933-3D93-43DD-BE74-75A25896F896}" presName="sibTrans" presStyleLbl="sibTrans2D1" presStyleIdx="0" presStyleCnt="2"/>
      <dgm:spPr/>
      <dgm:t>
        <a:bodyPr/>
        <a:lstStyle/>
        <a:p>
          <a:endParaRPr lang="pl-PL"/>
        </a:p>
      </dgm:t>
    </dgm:pt>
    <dgm:pt modelId="{8D1BC8A5-356D-4994-9075-6A1F5759E3E7}" type="pres">
      <dgm:prSet presAssocID="{30818933-3D93-43DD-BE74-75A25896F896}" presName="connectorText" presStyleLbl="sibTrans2D1" presStyleIdx="0" presStyleCnt="2"/>
      <dgm:spPr/>
      <dgm:t>
        <a:bodyPr/>
        <a:lstStyle/>
        <a:p>
          <a:endParaRPr lang="pl-PL"/>
        </a:p>
      </dgm:t>
    </dgm:pt>
    <dgm:pt modelId="{D9FBB050-403D-440E-AF9C-C2433CA76052}" type="pres">
      <dgm:prSet presAssocID="{848C2CCB-BD29-4759-8096-6E323C3D7A5E}" presName="node" presStyleLbl="node1" presStyleIdx="1" presStyleCnt="3" custScaleX="120175" custScaleY="110855">
        <dgm:presLayoutVars>
          <dgm:bulletEnabled val="1"/>
        </dgm:presLayoutVars>
      </dgm:prSet>
      <dgm:spPr/>
      <dgm:t>
        <a:bodyPr/>
        <a:lstStyle/>
        <a:p>
          <a:endParaRPr lang="pl-PL"/>
        </a:p>
      </dgm:t>
    </dgm:pt>
    <dgm:pt modelId="{A9A686FE-0793-4F92-A021-D7D948EE4282}" type="pres">
      <dgm:prSet presAssocID="{CDFC2FF4-F3D0-4B38-ABEA-D18EC7167A6E}" presName="sibTrans" presStyleLbl="sibTrans2D1" presStyleIdx="1" presStyleCnt="2"/>
      <dgm:spPr/>
      <dgm:t>
        <a:bodyPr/>
        <a:lstStyle/>
        <a:p>
          <a:endParaRPr lang="pl-PL"/>
        </a:p>
      </dgm:t>
    </dgm:pt>
    <dgm:pt modelId="{89C98875-69A0-4D69-9062-69119097B5C2}" type="pres">
      <dgm:prSet presAssocID="{CDFC2FF4-F3D0-4B38-ABEA-D18EC7167A6E}" presName="connectorText" presStyleLbl="sibTrans2D1" presStyleIdx="1" presStyleCnt="2"/>
      <dgm:spPr/>
      <dgm:t>
        <a:bodyPr/>
        <a:lstStyle/>
        <a:p>
          <a:endParaRPr lang="pl-PL"/>
        </a:p>
      </dgm:t>
    </dgm:pt>
    <dgm:pt modelId="{C9C8BE7C-0334-4D82-BE98-5C9E0202B436}" type="pres">
      <dgm:prSet presAssocID="{9067ACE6-02BB-4EAF-A43C-C345E7311BED}" presName="node" presStyleLbl="node1" presStyleIdx="2" presStyleCnt="3" custScaleX="122236" custScaleY="110855">
        <dgm:presLayoutVars>
          <dgm:bulletEnabled val="1"/>
        </dgm:presLayoutVars>
      </dgm:prSet>
      <dgm:spPr/>
      <dgm:t>
        <a:bodyPr/>
        <a:lstStyle/>
        <a:p>
          <a:endParaRPr lang="pl-PL"/>
        </a:p>
      </dgm:t>
    </dgm:pt>
  </dgm:ptLst>
  <dgm:cxnLst>
    <dgm:cxn modelId="{09761831-6A7E-4132-A07F-C504E8E89976}" type="presOf" srcId="{15BAF014-BACF-48B1-9A51-B2FAB4A7B5B3}" destId="{D10FAE07-EEA5-4E75-AAB9-37ED362A748A}" srcOrd="0" destOrd="0" presId="urn:microsoft.com/office/officeart/2005/8/layout/process1"/>
    <dgm:cxn modelId="{6F2AACFB-E3DA-43AE-A86F-0E3C0209621B}" type="presOf" srcId="{848C2CCB-BD29-4759-8096-6E323C3D7A5E}" destId="{D9FBB050-403D-440E-AF9C-C2433CA76052}" srcOrd="0" destOrd="0" presId="urn:microsoft.com/office/officeart/2005/8/layout/process1"/>
    <dgm:cxn modelId="{25833FBF-4988-4BB5-BFF0-BCA5A67C238A}" srcId="{38A9EF88-A45A-43E2-9060-87624FAC351F}" destId="{15BAF014-BACF-48B1-9A51-B2FAB4A7B5B3}" srcOrd="0" destOrd="0" parTransId="{674E6599-9E09-4114-BF35-736AAD360C70}" sibTransId="{30818933-3D93-43DD-BE74-75A25896F896}"/>
    <dgm:cxn modelId="{87B480B1-8797-4890-AE5E-43CD8DD85044}" type="presOf" srcId="{CDFC2FF4-F3D0-4B38-ABEA-D18EC7167A6E}" destId="{A9A686FE-0793-4F92-A021-D7D948EE4282}" srcOrd="0" destOrd="0" presId="urn:microsoft.com/office/officeart/2005/8/layout/process1"/>
    <dgm:cxn modelId="{756E12B1-87B2-487F-A32D-A5CB29949BA0}" type="presOf" srcId="{9067ACE6-02BB-4EAF-A43C-C345E7311BED}" destId="{C9C8BE7C-0334-4D82-BE98-5C9E0202B436}" srcOrd="0" destOrd="0" presId="urn:microsoft.com/office/officeart/2005/8/layout/process1"/>
    <dgm:cxn modelId="{6E9811C9-4D53-4DB7-8365-959C36A25BC8}" type="presOf" srcId="{38A9EF88-A45A-43E2-9060-87624FAC351F}" destId="{9CB97294-DE32-4218-B4A1-1E2A4050B696}" srcOrd="0" destOrd="0" presId="urn:microsoft.com/office/officeart/2005/8/layout/process1"/>
    <dgm:cxn modelId="{805973DC-B088-4A8D-8C4D-E43AF92513A2}" srcId="{38A9EF88-A45A-43E2-9060-87624FAC351F}" destId="{848C2CCB-BD29-4759-8096-6E323C3D7A5E}" srcOrd="1" destOrd="0" parTransId="{BB3C3648-6E47-47AD-9187-E54E0628F9CE}" sibTransId="{CDFC2FF4-F3D0-4B38-ABEA-D18EC7167A6E}"/>
    <dgm:cxn modelId="{436874EB-8D67-42DF-A794-42C9D2D96FA0}" srcId="{38A9EF88-A45A-43E2-9060-87624FAC351F}" destId="{9067ACE6-02BB-4EAF-A43C-C345E7311BED}" srcOrd="2" destOrd="0" parTransId="{2E25959B-DC43-4281-8BF9-0C9769FAC6B2}" sibTransId="{4953738A-176F-4476-8843-67AAE9A985D7}"/>
    <dgm:cxn modelId="{0822B0FE-1E47-4314-AC5D-18EC916E3A55}" type="presOf" srcId="{CDFC2FF4-F3D0-4B38-ABEA-D18EC7167A6E}" destId="{89C98875-69A0-4D69-9062-69119097B5C2}" srcOrd="1" destOrd="0" presId="urn:microsoft.com/office/officeart/2005/8/layout/process1"/>
    <dgm:cxn modelId="{798543FC-9967-439E-A720-ECF03A59FC84}" type="presOf" srcId="{30818933-3D93-43DD-BE74-75A25896F896}" destId="{8D1BC8A5-356D-4994-9075-6A1F5759E3E7}" srcOrd="1" destOrd="0" presId="urn:microsoft.com/office/officeart/2005/8/layout/process1"/>
    <dgm:cxn modelId="{84094C0D-F285-4331-8E0A-D1F4EB26C33B}" type="presOf" srcId="{30818933-3D93-43DD-BE74-75A25896F896}" destId="{05385972-4C4D-4832-A4C3-605B3AE1EC2F}" srcOrd="0" destOrd="0" presId="urn:microsoft.com/office/officeart/2005/8/layout/process1"/>
    <dgm:cxn modelId="{AE899D0D-5424-4774-8550-ACD0F2AD0CF4}" type="presParOf" srcId="{9CB97294-DE32-4218-B4A1-1E2A4050B696}" destId="{D10FAE07-EEA5-4E75-AAB9-37ED362A748A}" srcOrd="0" destOrd="0" presId="urn:microsoft.com/office/officeart/2005/8/layout/process1"/>
    <dgm:cxn modelId="{E3A0BEA3-09BD-4E1B-AED8-B28380240CB4}" type="presParOf" srcId="{9CB97294-DE32-4218-B4A1-1E2A4050B696}" destId="{05385972-4C4D-4832-A4C3-605B3AE1EC2F}" srcOrd="1" destOrd="0" presId="urn:microsoft.com/office/officeart/2005/8/layout/process1"/>
    <dgm:cxn modelId="{F1BF2A15-D5A5-4FFC-806E-92D05934C172}" type="presParOf" srcId="{05385972-4C4D-4832-A4C3-605B3AE1EC2F}" destId="{8D1BC8A5-356D-4994-9075-6A1F5759E3E7}" srcOrd="0" destOrd="0" presId="urn:microsoft.com/office/officeart/2005/8/layout/process1"/>
    <dgm:cxn modelId="{6674390A-588D-434E-AACC-974B2E2DE3DB}" type="presParOf" srcId="{9CB97294-DE32-4218-B4A1-1E2A4050B696}" destId="{D9FBB050-403D-440E-AF9C-C2433CA76052}" srcOrd="2" destOrd="0" presId="urn:microsoft.com/office/officeart/2005/8/layout/process1"/>
    <dgm:cxn modelId="{5E5CC937-8F0C-4805-BAF1-9B38A01C6E08}" type="presParOf" srcId="{9CB97294-DE32-4218-B4A1-1E2A4050B696}" destId="{A9A686FE-0793-4F92-A021-D7D948EE4282}" srcOrd="3" destOrd="0" presId="urn:microsoft.com/office/officeart/2005/8/layout/process1"/>
    <dgm:cxn modelId="{978C3C0A-838F-478B-8C3C-EDBDD9B64AD3}" type="presParOf" srcId="{A9A686FE-0793-4F92-A021-D7D948EE4282}" destId="{89C98875-69A0-4D69-9062-69119097B5C2}" srcOrd="0" destOrd="0" presId="urn:microsoft.com/office/officeart/2005/8/layout/process1"/>
    <dgm:cxn modelId="{E7E1F5D0-236E-430A-8D3A-3CAD73A5E3F0}" type="presParOf" srcId="{9CB97294-DE32-4218-B4A1-1E2A4050B696}" destId="{C9C8BE7C-0334-4D82-BE98-5C9E0202B436}"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FA90FC0-D306-4AA9-8936-7D37319459EA}"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pl-PL"/>
        </a:p>
      </dgm:t>
    </dgm:pt>
    <dgm:pt modelId="{CB64C974-2D46-400C-9472-B9DA74BAB526}">
      <dgm:prSet custT="1"/>
      <dgm:spPr/>
      <dgm:t>
        <a:bodyPr/>
        <a:lstStyle/>
        <a:p>
          <a:pPr rtl="0"/>
          <a:r>
            <a:rPr lang="pl-PL" sz="1400" dirty="0" smtClean="0"/>
            <a:t>- </a:t>
          </a:r>
          <a:r>
            <a:rPr lang="pl-PL" sz="1600" dirty="0" smtClean="0"/>
            <a:t>W placówkach, w których już jest zatrudniony doradca zawodowy wskazane jest, by brał on udział w praktykach wspomaganych. Obserwacja uczniów na różnych stanowiskach dostarczy ważnych informacji o funkcjonowaniu uczniów, o ich szczególnych potrzebach, możliwościach, a także problemach, które powinny być rozwiązywane również na innych przedmiotach nauczania lub na indywidualnych/grupowych sesjach z doradcą zawodowym</a:t>
          </a:r>
          <a:r>
            <a:rPr lang="pl-PL" sz="1400" dirty="0" smtClean="0"/>
            <a:t>.</a:t>
          </a:r>
          <a:endParaRPr lang="pl-PL" sz="1400" dirty="0"/>
        </a:p>
      </dgm:t>
    </dgm:pt>
    <dgm:pt modelId="{4653FE7A-1CC7-4729-9993-8BCA81226506}" type="parTrans" cxnId="{036055BA-497C-4EC2-B343-1A60457E23E5}">
      <dgm:prSet/>
      <dgm:spPr/>
      <dgm:t>
        <a:bodyPr/>
        <a:lstStyle/>
        <a:p>
          <a:endParaRPr lang="pl-PL"/>
        </a:p>
      </dgm:t>
    </dgm:pt>
    <dgm:pt modelId="{DE3F578B-7A5C-489F-8C84-24BF3F70CB64}" type="sibTrans" cxnId="{036055BA-497C-4EC2-B343-1A60457E23E5}">
      <dgm:prSet/>
      <dgm:spPr/>
      <dgm:t>
        <a:bodyPr/>
        <a:lstStyle/>
        <a:p>
          <a:endParaRPr lang="pl-PL"/>
        </a:p>
      </dgm:t>
    </dgm:pt>
    <dgm:pt modelId="{B31811A8-D250-4348-AF56-3FB495C21719}">
      <dgm:prSet/>
      <dgm:spPr/>
      <dgm:t>
        <a:bodyPr/>
        <a:lstStyle/>
        <a:p>
          <a:pPr rtl="0"/>
          <a:r>
            <a:rPr lang="pl-PL" smtClean="0"/>
            <a:t>- W planie pracy szkoły na dany rok szkolny należy uwzględnić realizację praktyk wspomaganych w tygodniowym rozkładzie zajęć.</a:t>
          </a:r>
          <a:endParaRPr lang="pl-PL"/>
        </a:p>
      </dgm:t>
    </dgm:pt>
    <dgm:pt modelId="{78A1EBB5-E4A0-48DC-AAF1-79FCD60AD5BF}" type="parTrans" cxnId="{862BEF94-DA86-471C-9D3F-215B959D2DCB}">
      <dgm:prSet/>
      <dgm:spPr/>
      <dgm:t>
        <a:bodyPr/>
        <a:lstStyle/>
        <a:p>
          <a:endParaRPr lang="pl-PL"/>
        </a:p>
      </dgm:t>
    </dgm:pt>
    <dgm:pt modelId="{B8AF3FF2-E3C7-482D-9920-435C61217C96}" type="sibTrans" cxnId="{862BEF94-DA86-471C-9D3F-215B959D2DCB}">
      <dgm:prSet/>
      <dgm:spPr/>
      <dgm:t>
        <a:bodyPr/>
        <a:lstStyle/>
        <a:p>
          <a:endParaRPr lang="pl-PL"/>
        </a:p>
      </dgm:t>
    </dgm:pt>
    <dgm:pt modelId="{8AE9EFFF-4503-440C-9D20-D50120F387A0}">
      <dgm:prSet/>
      <dgm:spPr/>
      <dgm:t>
        <a:bodyPr/>
        <a:lstStyle/>
        <a:p>
          <a:pPr rtl="0"/>
          <a:r>
            <a:rPr lang="pl-PL" smtClean="0"/>
            <a:t>- Ważny jest wybór nauczycieli, którzy wcielą się w rolę trenerów pracy i wraz z uczniami, przy odpowiednim przydziale czynności, będą wspierać uczniów podczas praktyk.</a:t>
          </a:r>
          <a:endParaRPr lang="pl-PL"/>
        </a:p>
      </dgm:t>
    </dgm:pt>
    <dgm:pt modelId="{5370E8C4-8F79-4C5F-A6AE-777EDE04E8CD}" type="parTrans" cxnId="{06A49E5D-2F85-4EBA-A85E-62180670EF66}">
      <dgm:prSet/>
      <dgm:spPr/>
      <dgm:t>
        <a:bodyPr/>
        <a:lstStyle/>
        <a:p>
          <a:endParaRPr lang="pl-PL"/>
        </a:p>
      </dgm:t>
    </dgm:pt>
    <dgm:pt modelId="{264A3CEF-5DA2-4D63-9F58-D361C90DDC99}" type="sibTrans" cxnId="{06A49E5D-2F85-4EBA-A85E-62180670EF66}">
      <dgm:prSet/>
      <dgm:spPr/>
      <dgm:t>
        <a:bodyPr/>
        <a:lstStyle/>
        <a:p>
          <a:endParaRPr lang="pl-PL"/>
        </a:p>
      </dgm:t>
    </dgm:pt>
    <dgm:pt modelId="{2212C9CD-B91F-4125-ABA4-8FA13407405D}" type="pres">
      <dgm:prSet presAssocID="{7FA90FC0-D306-4AA9-8936-7D37319459EA}" presName="CompostProcess" presStyleCnt="0">
        <dgm:presLayoutVars>
          <dgm:dir/>
          <dgm:resizeHandles val="exact"/>
        </dgm:presLayoutVars>
      </dgm:prSet>
      <dgm:spPr/>
      <dgm:t>
        <a:bodyPr/>
        <a:lstStyle/>
        <a:p>
          <a:endParaRPr lang="pl-PL"/>
        </a:p>
      </dgm:t>
    </dgm:pt>
    <dgm:pt modelId="{D42829D2-254C-489C-A08D-CB2738ECC33E}" type="pres">
      <dgm:prSet presAssocID="{7FA90FC0-D306-4AA9-8936-7D37319459EA}" presName="arrow" presStyleLbl="bgShp" presStyleIdx="0" presStyleCnt="1"/>
      <dgm:spPr/>
    </dgm:pt>
    <dgm:pt modelId="{9F76566C-996B-44EA-80C2-494DA285A6B9}" type="pres">
      <dgm:prSet presAssocID="{7FA90FC0-D306-4AA9-8936-7D37319459EA}" presName="linearProcess" presStyleCnt="0"/>
      <dgm:spPr/>
    </dgm:pt>
    <dgm:pt modelId="{CD63B0EB-F9F1-4C1D-A631-A649E0445253}" type="pres">
      <dgm:prSet presAssocID="{CB64C974-2D46-400C-9472-B9DA74BAB526}" presName="textNode" presStyleLbl="node1" presStyleIdx="0" presStyleCnt="3" custScaleY="194264">
        <dgm:presLayoutVars>
          <dgm:bulletEnabled val="1"/>
        </dgm:presLayoutVars>
      </dgm:prSet>
      <dgm:spPr/>
      <dgm:t>
        <a:bodyPr/>
        <a:lstStyle/>
        <a:p>
          <a:endParaRPr lang="pl-PL"/>
        </a:p>
      </dgm:t>
    </dgm:pt>
    <dgm:pt modelId="{4FA46795-0B18-477C-AD79-B6C7948316A4}" type="pres">
      <dgm:prSet presAssocID="{DE3F578B-7A5C-489F-8C84-24BF3F70CB64}" presName="sibTrans" presStyleCnt="0"/>
      <dgm:spPr/>
    </dgm:pt>
    <dgm:pt modelId="{5FF46FA8-E545-46C3-A29B-0162570539BE}" type="pres">
      <dgm:prSet presAssocID="{B31811A8-D250-4348-AF56-3FB495C21719}" presName="textNode" presStyleLbl="node1" presStyleIdx="1" presStyleCnt="3" custScaleY="171179">
        <dgm:presLayoutVars>
          <dgm:bulletEnabled val="1"/>
        </dgm:presLayoutVars>
      </dgm:prSet>
      <dgm:spPr/>
      <dgm:t>
        <a:bodyPr/>
        <a:lstStyle/>
        <a:p>
          <a:endParaRPr lang="pl-PL"/>
        </a:p>
      </dgm:t>
    </dgm:pt>
    <dgm:pt modelId="{B4DE7DEA-00E9-437E-90F6-CDA768C852CD}" type="pres">
      <dgm:prSet presAssocID="{B8AF3FF2-E3C7-482D-9920-435C61217C96}" presName="sibTrans" presStyleCnt="0"/>
      <dgm:spPr/>
    </dgm:pt>
    <dgm:pt modelId="{1AF78B58-489F-415A-AEB8-F66D656DBFC9}" type="pres">
      <dgm:prSet presAssocID="{8AE9EFFF-4503-440C-9D20-D50120F387A0}" presName="textNode" presStyleLbl="node1" presStyleIdx="2" presStyleCnt="3" custScaleY="171179">
        <dgm:presLayoutVars>
          <dgm:bulletEnabled val="1"/>
        </dgm:presLayoutVars>
      </dgm:prSet>
      <dgm:spPr/>
      <dgm:t>
        <a:bodyPr/>
        <a:lstStyle/>
        <a:p>
          <a:endParaRPr lang="pl-PL"/>
        </a:p>
      </dgm:t>
    </dgm:pt>
  </dgm:ptLst>
  <dgm:cxnLst>
    <dgm:cxn modelId="{036055BA-497C-4EC2-B343-1A60457E23E5}" srcId="{7FA90FC0-D306-4AA9-8936-7D37319459EA}" destId="{CB64C974-2D46-400C-9472-B9DA74BAB526}" srcOrd="0" destOrd="0" parTransId="{4653FE7A-1CC7-4729-9993-8BCA81226506}" sibTransId="{DE3F578B-7A5C-489F-8C84-24BF3F70CB64}"/>
    <dgm:cxn modelId="{28D892CC-1047-400F-9FA1-A649EBEC3A00}" type="presOf" srcId="{B31811A8-D250-4348-AF56-3FB495C21719}" destId="{5FF46FA8-E545-46C3-A29B-0162570539BE}" srcOrd="0" destOrd="0" presId="urn:microsoft.com/office/officeart/2005/8/layout/hProcess9"/>
    <dgm:cxn modelId="{4DF7EA86-2FD0-49EF-986B-9BC9B4097238}" type="presOf" srcId="{CB64C974-2D46-400C-9472-B9DA74BAB526}" destId="{CD63B0EB-F9F1-4C1D-A631-A649E0445253}" srcOrd="0" destOrd="0" presId="urn:microsoft.com/office/officeart/2005/8/layout/hProcess9"/>
    <dgm:cxn modelId="{862BEF94-DA86-471C-9D3F-215B959D2DCB}" srcId="{7FA90FC0-D306-4AA9-8936-7D37319459EA}" destId="{B31811A8-D250-4348-AF56-3FB495C21719}" srcOrd="1" destOrd="0" parTransId="{78A1EBB5-E4A0-48DC-AAF1-79FCD60AD5BF}" sibTransId="{B8AF3FF2-E3C7-482D-9920-435C61217C96}"/>
    <dgm:cxn modelId="{F683BF85-7CAB-4809-ADF5-9CA7C67DFE15}" type="presOf" srcId="{8AE9EFFF-4503-440C-9D20-D50120F387A0}" destId="{1AF78B58-489F-415A-AEB8-F66D656DBFC9}" srcOrd="0" destOrd="0" presId="urn:microsoft.com/office/officeart/2005/8/layout/hProcess9"/>
    <dgm:cxn modelId="{06A49E5D-2F85-4EBA-A85E-62180670EF66}" srcId="{7FA90FC0-D306-4AA9-8936-7D37319459EA}" destId="{8AE9EFFF-4503-440C-9D20-D50120F387A0}" srcOrd="2" destOrd="0" parTransId="{5370E8C4-8F79-4C5F-A6AE-777EDE04E8CD}" sibTransId="{264A3CEF-5DA2-4D63-9F58-D361C90DDC99}"/>
    <dgm:cxn modelId="{717A3AFD-B54A-4A64-80D7-32954E56840E}" type="presOf" srcId="{7FA90FC0-D306-4AA9-8936-7D37319459EA}" destId="{2212C9CD-B91F-4125-ABA4-8FA13407405D}" srcOrd="0" destOrd="0" presId="urn:microsoft.com/office/officeart/2005/8/layout/hProcess9"/>
    <dgm:cxn modelId="{97B0FA77-133C-4B3C-BF82-20D92BEA7821}" type="presParOf" srcId="{2212C9CD-B91F-4125-ABA4-8FA13407405D}" destId="{D42829D2-254C-489C-A08D-CB2738ECC33E}" srcOrd="0" destOrd="0" presId="urn:microsoft.com/office/officeart/2005/8/layout/hProcess9"/>
    <dgm:cxn modelId="{C8E7130E-C684-41F5-AC99-B72B8A7FC6E6}" type="presParOf" srcId="{2212C9CD-B91F-4125-ABA4-8FA13407405D}" destId="{9F76566C-996B-44EA-80C2-494DA285A6B9}" srcOrd="1" destOrd="0" presId="urn:microsoft.com/office/officeart/2005/8/layout/hProcess9"/>
    <dgm:cxn modelId="{FAFBF93E-4036-46A3-A3B5-957605667A4D}" type="presParOf" srcId="{9F76566C-996B-44EA-80C2-494DA285A6B9}" destId="{CD63B0EB-F9F1-4C1D-A631-A649E0445253}" srcOrd="0" destOrd="0" presId="urn:microsoft.com/office/officeart/2005/8/layout/hProcess9"/>
    <dgm:cxn modelId="{E4EDEE68-DF5F-4D25-A0B0-EE174820E1B8}" type="presParOf" srcId="{9F76566C-996B-44EA-80C2-494DA285A6B9}" destId="{4FA46795-0B18-477C-AD79-B6C7948316A4}" srcOrd="1" destOrd="0" presId="urn:microsoft.com/office/officeart/2005/8/layout/hProcess9"/>
    <dgm:cxn modelId="{1B1913BA-5861-4DDE-B50B-DDC86EB585A8}" type="presParOf" srcId="{9F76566C-996B-44EA-80C2-494DA285A6B9}" destId="{5FF46FA8-E545-46C3-A29B-0162570539BE}" srcOrd="2" destOrd="0" presId="urn:microsoft.com/office/officeart/2005/8/layout/hProcess9"/>
    <dgm:cxn modelId="{2CEDF91A-A3A1-472E-8D8C-3CC392B81AA9}" type="presParOf" srcId="{9F76566C-996B-44EA-80C2-494DA285A6B9}" destId="{B4DE7DEA-00E9-437E-90F6-CDA768C852CD}" srcOrd="3" destOrd="0" presId="urn:microsoft.com/office/officeart/2005/8/layout/hProcess9"/>
    <dgm:cxn modelId="{786703A5-55C6-4FE7-BC85-75AEFEAA8D34}" type="presParOf" srcId="{9F76566C-996B-44EA-80C2-494DA285A6B9}" destId="{1AF78B58-489F-415A-AEB8-F66D656DBFC9}"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246236D-15FA-4B5B-B571-8239900E614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l-PL"/>
        </a:p>
      </dgm:t>
    </dgm:pt>
    <dgm:pt modelId="{2A989057-E70E-41D7-BFA0-7707E8348CC7}">
      <dgm:prSet custT="1"/>
      <dgm:spPr/>
      <dgm:t>
        <a:bodyPr/>
        <a:lstStyle/>
        <a:p>
          <a:pPr rtl="0"/>
          <a:r>
            <a:rPr lang="pl-PL" sz="1200" dirty="0" smtClean="0"/>
            <a:t>•</a:t>
          </a:r>
          <a:r>
            <a:rPr lang="pl-PL" sz="1600" dirty="0" smtClean="0"/>
            <a:t>Celem praktyk wspomaganych w I klasie jest zapoznanie uczniów z rynkiem pracy, z różnymi rodzajami prac, na różnych stanowiskach pracy, oraz umożliwienie uczniom sprawdzenia praktycznych umiejętności i wiedzy w naturalnych warunkach zakładu pracy</a:t>
          </a:r>
          <a:r>
            <a:rPr lang="pl-PL" sz="1200" dirty="0" smtClean="0"/>
            <a:t>.</a:t>
          </a:r>
          <a:endParaRPr lang="pl-PL" sz="1200" dirty="0"/>
        </a:p>
      </dgm:t>
    </dgm:pt>
    <dgm:pt modelId="{E246AA53-CC8E-4F4B-BC23-260C33819260}" type="parTrans" cxnId="{7F519E7A-208B-4AD5-9F90-0E1481E3139F}">
      <dgm:prSet/>
      <dgm:spPr/>
      <dgm:t>
        <a:bodyPr/>
        <a:lstStyle/>
        <a:p>
          <a:endParaRPr lang="pl-PL"/>
        </a:p>
      </dgm:t>
    </dgm:pt>
    <dgm:pt modelId="{E3F37F40-A442-418B-862D-73C4C8140581}" type="sibTrans" cxnId="{7F519E7A-208B-4AD5-9F90-0E1481E3139F}">
      <dgm:prSet/>
      <dgm:spPr/>
      <dgm:t>
        <a:bodyPr/>
        <a:lstStyle/>
        <a:p>
          <a:endParaRPr lang="pl-PL"/>
        </a:p>
      </dgm:t>
    </dgm:pt>
    <dgm:pt modelId="{330DCF37-5EB0-4497-8F34-07E6F5529564}">
      <dgm:prSet custT="1"/>
      <dgm:spPr/>
      <dgm:t>
        <a:bodyPr/>
        <a:lstStyle/>
        <a:p>
          <a:pPr rtl="0"/>
          <a:r>
            <a:rPr lang="pl-PL" sz="1200" dirty="0" smtClean="0"/>
            <a:t>•Praktyki wspomagane powinny się rozpocząć od października, jednak dopuszczalne jest rozpoczęcie praktyk wcześniej lub później dostosowując się do możliwości związanych z organizacją praktyk. </a:t>
          </a:r>
          <a:endParaRPr lang="pl-PL" sz="1200" dirty="0"/>
        </a:p>
      </dgm:t>
    </dgm:pt>
    <dgm:pt modelId="{3F515E32-0BE5-4971-BD13-333C03378195}" type="parTrans" cxnId="{18B8D38C-B140-4C0D-BF65-AA2F564E8BFE}">
      <dgm:prSet/>
      <dgm:spPr/>
      <dgm:t>
        <a:bodyPr/>
        <a:lstStyle/>
        <a:p>
          <a:endParaRPr lang="pl-PL"/>
        </a:p>
      </dgm:t>
    </dgm:pt>
    <dgm:pt modelId="{6AD6FF1A-0F79-4CE9-88CD-24171E44A552}" type="sibTrans" cxnId="{18B8D38C-B140-4C0D-BF65-AA2F564E8BFE}">
      <dgm:prSet/>
      <dgm:spPr/>
      <dgm:t>
        <a:bodyPr/>
        <a:lstStyle/>
        <a:p>
          <a:endParaRPr lang="pl-PL"/>
        </a:p>
      </dgm:t>
    </dgm:pt>
    <dgm:pt modelId="{32517BC7-257A-4FB9-8532-0D618E033496}">
      <dgm:prSet custT="1"/>
      <dgm:spPr/>
      <dgm:t>
        <a:bodyPr/>
        <a:lstStyle/>
        <a:p>
          <a:pPr rtl="0"/>
          <a:r>
            <a:rPr lang="pl-PL" sz="900" dirty="0" smtClean="0"/>
            <a:t>•</a:t>
          </a:r>
          <a:r>
            <a:rPr lang="pl-PL" sz="1200" dirty="0" smtClean="0"/>
            <a:t>Wielospecjalistyczna ocena funkcjonowania ucznia, powinna być dokonana do końca września. Na podstawie informacji uzyskanych podczas wielospecjalistycznej oceny należy przygotować kartę kompetencji ucznia, na podstawie której uczeń będzie zakwalifikowany na praktyki wspomagane. Pod koniec września cały zespół nauczycieli i specjalistów wraz z członkami najbliższego otoczenia i samym uczniem opracowuje zintegrowany wielospecjalistycznie Indywidualny Program Edukacyjno-Terapeutyczny. Elementem tego Programu powinny być cele, które mają związek z realizacją praktyk wspomaganych dla ucznia. Indywidualny Program Edukacyjno-Terapeutyczny podlega monitorowaniu, okresowej ewaluacji i modyfikowaniu</a:t>
          </a:r>
          <a:r>
            <a:rPr lang="pl-PL" sz="1050" dirty="0" smtClean="0"/>
            <a:t>. </a:t>
          </a:r>
          <a:endParaRPr lang="pl-PL" sz="1050" dirty="0"/>
        </a:p>
      </dgm:t>
    </dgm:pt>
    <dgm:pt modelId="{C89DF06F-59CF-4A09-A81E-24247E16C269}" type="parTrans" cxnId="{60A6E51F-7AEF-4996-A612-75965608363F}">
      <dgm:prSet/>
      <dgm:spPr/>
      <dgm:t>
        <a:bodyPr/>
        <a:lstStyle/>
        <a:p>
          <a:endParaRPr lang="pl-PL"/>
        </a:p>
      </dgm:t>
    </dgm:pt>
    <dgm:pt modelId="{6EAC260E-A462-4480-9CC5-EFFC8E23164E}" type="sibTrans" cxnId="{60A6E51F-7AEF-4996-A612-75965608363F}">
      <dgm:prSet/>
      <dgm:spPr/>
      <dgm:t>
        <a:bodyPr/>
        <a:lstStyle/>
        <a:p>
          <a:endParaRPr lang="pl-PL"/>
        </a:p>
      </dgm:t>
    </dgm:pt>
    <dgm:pt modelId="{06F5004E-0722-467A-AE80-F00CC15F58F4}" type="pres">
      <dgm:prSet presAssocID="{A246236D-15FA-4B5B-B571-8239900E6143}" presName="linear" presStyleCnt="0">
        <dgm:presLayoutVars>
          <dgm:animLvl val="lvl"/>
          <dgm:resizeHandles val="exact"/>
        </dgm:presLayoutVars>
      </dgm:prSet>
      <dgm:spPr/>
      <dgm:t>
        <a:bodyPr/>
        <a:lstStyle/>
        <a:p>
          <a:endParaRPr lang="pl-PL"/>
        </a:p>
      </dgm:t>
    </dgm:pt>
    <dgm:pt modelId="{313A43BD-7252-47BA-8A02-0B5F331ACDAB}" type="pres">
      <dgm:prSet presAssocID="{2A989057-E70E-41D7-BFA0-7707E8348CC7}" presName="parentText" presStyleLbl="node1" presStyleIdx="0" presStyleCnt="3" custScaleY="143970">
        <dgm:presLayoutVars>
          <dgm:chMax val="0"/>
          <dgm:bulletEnabled val="1"/>
        </dgm:presLayoutVars>
      </dgm:prSet>
      <dgm:spPr/>
      <dgm:t>
        <a:bodyPr/>
        <a:lstStyle/>
        <a:p>
          <a:endParaRPr lang="pl-PL"/>
        </a:p>
      </dgm:t>
    </dgm:pt>
    <dgm:pt modelId="{900772E7-BDD1-4DAF-ABCC-C292BBDD2FD6}" type="pres">
      <dgm:prSet presAssocID="{E3F37F40-A442-418B-862D-73C4C8140581}" presName="spacer" presStyleCnt="0"/>
      <dgm:spPr/>
    </dgm:pt>
    <dgm:pt modelId="{5EBA0845-EEE5-47C3-8684-52161AAC8B3E}" type="pres">
      <dgm:prSet presAssocID="{330DCF37-5EB0-4497-8F34-07E6F5529564}" presName="parentText" presStyleLbl="node1" presStyleIdx="1" presStyleCnt="3">
        <dgm:presLayoutVars>
          <dgm:chMax val="0"/>
          <dgm:bulletEnabled val="1"/>
        </dgm:presLayoutVars>
      </dgm:prSet>
      <dgm:spPr/>
      <dgm:t>
        <a:bodyPr/>
        <a:lstStyle/>
        <a:p>
          <a:endParaRPr lang="pl-PL"/>
        </a:p>
      </dgm:t>
    </dgm:pt>
    <dgm:pt modelId="{4248D21A-FACB-4254-AB0E-C6B3C1AB76BF}" type="pres">
      <dgm:prSet presAssocID="{6AD6FF1A-0F79-4CE9-88CD-24171E44A552}" presName="spacer" presStyleCnt="0"/>
      <dgm:spPr/>
    </dgm:pt>
    <dgm:pt modelId="{B91AC81B-B0EB-49A6-8244-6DEBFD2B9B4E}" type="pres">
      <dgm:prSet presAssocID="{32517BC7-257A-4FB9-8532-0D618E033496}" presName="parentText" presStyleLbl="node1" presStyleIdx="2" presStyleCnt="3" custScaleY="141583" custLinFactNeighborX="-274" custLinFactNeighborY="67720">
        <dgm:presLayoutVars>
          <dgm:chMax val="0"/>
          <dgm:bulletEnabled val="1"/>
        </dgm:presLayoutVars>
      </dgm:prSet>
      <dgm:spPr/>
      <dgm:t>
        <a:bodyPr/>
        <a:lstStyle/>
        <a:p>
          <a:endParaRPr lang="pl-PL"/>
        </a:p>
      </dgm:t>
    </dgm:pt>
  </dgm:ptLst>
  <dgm:cxnLst>
    <dgm:cxn modelId="{889C3C9D-BD7C-479A-9622-14898548940E}" type="presOf" srcId="{32517BC7-257A-4FB9-8532-0D618E033496}" destId="{B91AC81B-B0EB-49A6-8244-6DEBFD2B9B4E}" srcOrd="0" destOrd="0" presId="urn:microsoft.com/office/officeart/2005/8/layout/vList2"/>
    <dgm:cxn modelId="{7F519E7A-208B-4AD5-9F90-0E1481E3139F}" srcId="{A246236D-15FA-4B5B-B571-8239900E6143}" destId="{2A989057-E70E-41D7-BFA0-7707E8348CC7}" srcOrd="0" destOrd="0" parTransId="{E246AA53-CC8E-4F4B-BC23-260C33819260}" sibTransId="{E3F37F40-A442-418B-862D-73C4C8140581}"/>
    <dgm:cxn modelId="{88277FBE-4040-4BF8-81E5-2D7C9C6E193C}" type="presOf" srcId="{2A989057-E70E-41D7-BFA0-7707E8348CC7}" destId="{313A43BD-7252-47BA-8A02-0B5F331ACDAB}" srcOrd="0" destOrd="0" presId="urn:microsoft.com/office/officeart/2005/8/layout/vList2"/>
    <dgm:cxn modelId="{8159C4FB-E01C-47D7-8D22-170902AC7F33}" type="presOf" srcId="{330DCF37-5EB0-4497-8F34-07E6F5529564}" destId="{5EBA0845-EEE5-47C3-8684-52161AAC8B3E}" srcOrd="0" destOrd="0" presId="urn:microsoft.com/office/officeart/2005/8/layout/vList2"/>
    <dgm:cxn modelId="{18B8D38C-B140-4C0D-BF65-AA2F564E8BFE}" srcId="{A246236D-15FA-4B5B-B571-8239900E6143}" destId="{330DCF37-5EB0-4497-8F34-07E6F5529564}" srcOrd="1" destOrd="0" parTransId="{3F515E32-0BE5-4971-BD13-333C03378195}" sibTransId="{6AD6FF1A-0F79-4CE9-88CD-24171E44A552}"/>
    <dgm:cxn modelId="{60A6E51F-7AEF-4996-A612-75965608363F}" srcId="{A246236D-15FA-4B5B-B571-8239900E6143}" destId="{32517BC7-257A-4FB9-8532-0D618E033496}" srcOrd="2" destOrd="0" parTransId="{C89DF06F-59CF-4A09-A81E-24247E16C269}" sibTransId="{6EAC260E-A462-4480-9CC5-EFFC8E23164E}"/>
    <dgm:cxn modelId="{415F39B9-291C-455A-9C8E-E06A615C59D4}" type="presOf" srcId="{A246236D-15FA-4B5B-B571-8239900E6143}" destId="{06F5004E-0722-467A-AE80-F00CC15F58F4}" srcOrd="0" destOrd="0" presId="urn:microsoft.com/office/officeart/2005/8/layout/vList2"/>
    <dgm:cxn modelId="{0A1FF6F7-A684-4F3B-AF92-5295D70F3CC8}" type="presParOf" srcId="{06F5004E-0722-467A-AE80-F00CC15F58F4}" destId="{313A43BD-7252-47BA-8A02-0B5F331ACDAB}" srcOrd="0" destOrd="0" presId="urn:microsoft.com/office/officeart/2005/8/layout/vList2"/>
    <dgm:cxn modelId="{DDA09EBE-BC1A-4BF7-887B-7A3A7679878A}" type="presParOf" srcId="{06F5004E-0722-467A-AE80-F00CC15F58F4}" destId="{900772E7-BDD1-4DAF-ABCC-C292BBDD2FD6}" srcOrd="1" destOrd="0" presId="urn:microsoft.com/office/officeart/2005/8/layout/vList2"/>
    <dgm:cxn modelId="{05286240-8D5C-406F-AB13-FF7E09569504}" type="presParOf" srcId="{06F5004E-0722-467A-AE80-F00CC15F58F4}" destId="{5EBA0845-EEE5-47C3-8684-52161AAC8B3E}" srcOrd="2" destOrd="0" presId="urn:microsoft.com/office/officeart/2005/8/layout/vList2"/>
    <dgm:cxn modelId="{A436A38C-5484-480E-AA53-7D161ECC87E9}" type="presParOf" srcId="{06F5004E-0722-467A-AE80-F00CC15F58F4}" destId="{4248D21A-FACB-4254-AB0E-C6B3C1AB76BF}" srcOrd="3" destOrd="0" presId="urn:microsoft.com/office/officeart/2005/8/layout/vList2"/>
    <dgm:cxn modelId="{B4FF54B3-5CFC-4DBD-8474-7F83A6E8D991}" type="presParOf" srcId="{06F5004E-0722-467A-AE80-F00CC15F58F4}" destId="{B91AC81B-B0EB-49A6-8244-6DEBFD2B9B4E}"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2B668E8-1AEB-4E0A-B116-BB9B47D936C2}"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pl-PL"/>
        </a:p>
      </dgm:t>
    </dgm:pt>
    <dgm:pt modelId="{6D4B0773-CB58-41A9-AF62-0A646D58D878}">
      <dgm:prSet custT="1"/>
      <dgm:spPr/>
      <dgm:t>
        <a:bodyPr/>
        <a:lstStyle/>
        <a:p>
          <a:pPr rtl="0"/>
          <a:r>
            <a:rPr lang="pl-PL" sz="900" dirty="0" smtClean="0"/>
            <a:t>- </a:t>
          </a:r>
          <a:r>
            <a:rPr lang="pl-PL" sz="1400" dirty="0" smtClean="0"/>
            <a:t>Celem praktyk wspomaganych w II klasie jest uczenie się różnych czynności już na dwóch wybranych (preferowanych) przez ucznia stanowiskach pracy.</a:t>
          </a:r>
          <a:endParaRPr lang="pl-PL" sz="1400" dirty="0"/>
        </a:p>
      </dgm:t>
    </dgm:pt>
    <dgm:pt modelId="{D697EA84-FE0C-4694-8798-B839EDA19B46}" type="parTrans" cxnId="{ADFC1A0D-CA47-4D95-BFC4-4ACBE39F65DA}">
      <dgm:prSet/>
      <dgm:spPr/>
      <dgm:t>
        <a:bodyPr/>
        <a:lstStyle/>
        <a:p>
          <a:endParaRPr lang="pl-PL"/>
        </a:p>
      </dgm:t>
    </dgm:pt>
    <dgm:pt modelId="{A18F2BE5-5A64-4901-9073-868C59EB6B51}" type="sibTrans" cxnId="{ADFC1A0D-CA47-4D95-BFC4-4ACBE39F65DA}">
      <dgm:prSet/>
      <dgm:spPr/>
      <dgm:t>
        <a:bodyPr/>
        <a:lstStyle/>
        <a:p>
          <a:endParaRPr lang="pl-PL"/>
        </a:p>
      </dgm:t>
    </dgm:pt>
    <dgm:pt modelId="{D65337AF-2A22-4FAA-AAC1-34450B5A2D07}">
      <dgm:prSet/>
      <dgm:spPr/>
      <dgm:t>
        <a:bodyPr/>
        <a:lstStyle/>
        <a:p>
          <a:pPr rtl="0"/>
          <a:r>
            <a:rPr lang="pl-PL" dirty="0" smtClean="0"/>
            <a:t>- Przy wyborze miejsca praktyk kierujemy się indywidualnymi preferencjami każdego ucznia. Dobór miejsca praktyk będzie wynikał także z ze zdobytych wcześniej doświadczeń zawodowych. Praktyki powinny rozpoczynać się od października, jednak dopuszczalne jest rozpoczęcie praktyk wcześniej lub później dostosowując się do możliwości pracodawcy, wykazującego wolę przyjęcia grupy uczniów na praktykę.</a:t>
          </a:r>
          <a:endParaRPr lang="pl-PL" dirty="0"/>
        </a:p>
      </dgm:t>
    </dgm:pt>
    <dgm:pt modelId="{E6141A88-BC60-4326-9FB7-086294F63814}" type="parTrans" cxnId="{7593BFF4-267C-455A-8AD7-D5367412320A}">
      <dgm:prSet/>
      <dgm:spPr/>
      <dgm:t>
        <a:bodyPr/>
        <a:lstStyle/>
        <a:p>
          <a:endParaRPr lang="pl-PL"/>
        </a:p>
      </dgm:t>
    </dgm:pt>
    <dgm:pt modelId="{BB8185FF-AD0B-470F-A869-54B5EF3BEFC8}" type="sibTrans" cxnId="{7593BFF4-267C-455A-8AD7-D5367412320A}">
      <dgm:prSet/>
      <dgm:spPr/>
      <dgm:t>
        <a:bodyPr/>
        <a:lstStyle/>
        <a:p>
          <a:endParaRPr lang="pl-PL"/>
        </a:p>
      </dgm:t>
    </dgm:pt>
    <dgm:pt modelId="{EE2CDAA0-931E-481D-9AA0-C0CCBCC140BC}">
      <dgm:prSet custT="1"/>
      <dgm:spPr/>
      <dgm:t>
        <a:bodyPr/>
        <a:lstStyle/>
        <a:p>
          <a:pPr rtl="0"/>
          <a:r>
            <a:rPr lang="pl-PL" sz="1000" dirty="0" smtClean="0"/>
            <a:t>- </a:t>
          </a:r>
          <a:r>
            <a:rPr lang="pl-PL" sz="1400" dirty="0" smtClean="0"/>
            <a:t>We wrześniu zespół nauczycieli, specjalistów z udziałem najbliższego otoczenia i samego ucznia na podstawie ewaluacji dokonanej po I roku modyfikuje Indywidualny Program Edukacyjno-Terapeutyczny (Plan Działań) planując cele na II rok pracy</a:t>
          </a:r>
          <a:r>
            <a:rPr lang="pl-PL" sz="1000" dirty="0" smtClean="0"/>
            <a:t>.</a:t>
          </a:r>
          <a:endParaRPr lang="pl-PL" sz="1000" dirty="0"/>
        </a:p>
      </dgm:t>
    </dgm:pt>
    <dgm:pt modelId="{E10C7E20-056E-4FAB-8812-E17FF95C5232}" type="parTrans" cxnId="{0C9772C6-9EF4-4A8D-B57D-3BE44CF9DCAB}">
      <dgm:prSet/>
      <dgm:spPr/>
      <dgm:t>
        <a:bodyPr/>
        <a:lstStyle/>
        <a:p>
          <a:endParaRPr lang="pl-PL"/>
        </a:p>
      </dgm:t>
    </dgm:pt>
    <dgm:pt modelId="{DD8B7234-ED7F-427B-8309-D518CA06DF2B}" type="sibTrans" cxnId="{0C9772C6-9EF4-4A8D-B57D-3BE44CF9DCAB}">
      <dgm:prSet/>
      <dgm:spPr/>
      <dgm:t>
        <a:bodyPr/>
        <a:lstStyle/>
        <a:p>
          <a:endParaRPr lang="pl-PL"/>
        </a:p>
      </dgm:t>
    </dgm:pt>
    <dgm:pt modelId="{62688C31-AB1C-4980-A074-41601C2D0683}" type="pres">
      <dgm:prSet presAssocID="{C2B668E8-1AEB-4E0A-B116-BB9B47D936C2}" presName="CompostProcess" presStyleCnt="0">
        <dgm:presLayoutVars>
          <dgm:dir/>
          <dgm:resizeHandles val="exact"/>
        </dgm:presLayoutVars>
      </dgm:prSet>
      <dgm:spPr/>
      <dgm:t>
        <a:bodyPr/>
        <a:lstStyle/>
        <a:p>
          <a:endParaRPr lang="pl-PL"/>
        </a:p>
      </dgm:t>
    </dgm:pt>
    <dgm:pt modelId="{6F77E325-7482-428E-80D7-54B1095DA2A4}" type="pres">
      <dgm:prSet presAssocID="{C2B668E8-1AEB-4E0A-B116-BB9B47D936C2}" presName="arrow" presStyleLbl="bgShp" presStyleIdx="0" presStyleCnt="1"/>
      <dgm:spPr/>
    </dgm:pt>
    <dgm:pt modelId="{6A9D849E-3174-4FF7-9BDC-561364BC31BA}" type="pres">
      <dgm:prSet presAssocID="{C2B668E8-1AEB-4E0A-B116-BB9B47D936C2}" presName="linearProcess" presStyleCnt="0"/>
      <dgm:spPr/>
    </dgm:pt>
    <dgm:pt modelId="{1134C1B6-C37F-41F3-B1DE-5AB9299F8579}" type="pres">
      <dgm:prSet presAssocID="{6D4B0773-CB58-41A9-AF62-0A646D58D878}" presName="textNode" presStyleLbl="node1" presStyleIdx="0" presStyleCnt="3" custScaleY="131860">
        <dgm:presLayoutVars>
          <dgm:bulletEnabled val="1"/>
        </dgm:presLayoutVars>
      </dgm:prSet>
      <dgm:spPr/>
      <dgm:t>
        <a:bodyPr/>
        <a:lstStyle/>
        <a:p>
          <a:endParaRPr lang="pl-PL"/>
        </a:p>
      </dgm:t>
    </dgm:pt>
    <dgm:pt modelId="{6D91E7A7-681B-4398-8DA5-BE42008543FD}" type="pres">
      <dgm:prSet presAssocID="{A18F2BE5-5A64-4901-9073-868C59EB6B51}" presName="sibTrans" presStyleCnt="0"/>
      <dgm:spPr/>
    </dgm:pt>
    <dgm:pt modelId="{F667B5D9-F557-493B-9B49-43ADF2086913}" type="pres">
      <dgm:prSet presAssocID="{D65337AF-2A22-4FAA-AAC1-34450B5A2D07}" presName="textNode" presStyleLbl="node1" presStyleIdx="1" presStyleCnt="3" custScaleY="131860">
        <dgm:presLayoutVars>
          <dgm:bulletEnabled val="1"/>
        </dgm:presLayoutVars>
      </dgm:prSet>
      <dgm:spPr/>
      <dgm:t>
        <a:bodyPr/>
        <a:lstStyle/>
        <a:p>
          <a:endParaRPr lang="pl-PL"/>
        </a:p>
      </dgm:t>
    </dgm:pt>
    <dgm:pt modelId="{A8EBB77E-CEEF-40CB-8B79-ABCCAA2165F8}" type="pres">
      <dgm:prSet presAssocID="{BB8185FF-AD0B-470F-A869-54B5EF3BEFC8}" presName="sibTrans" presStyleCnt="0"/>
      <dgm:spPr/>
    </dgm:pt>
    <dgm:pt modelId="{FE79DDD8-0AEF-4878-855E-49DA1B53E98F}" type="pres">
      <dgm:prSet presAssocID="{EE2CDAA0-931E-481D-9AA0-C0CCBCC140BC}" presName="textNode" presStyleLbl="node1" presStyleIdx="2" presStyleCnt="3" custScaleY="124373">
        <dgm:presLayoutVars>
          <dgm:bulletEnabled val="1"/>
        </dgm:presLayoutVars>
      </dgm:prSet>
      <dgm:spPr/>
      <dgm:t>
        <a:bodyPr/>
        <a:lstStyle/>
        <a:p>
          <a:endParaRPr lang="pl-PL"/>
        </a:p>
      </dgm:t>
    </dgm:pt>
  </dgm:ptLst>
  <dgm:cxnLst>
    <dgm:cxn modelId="{E3CEA77A-C6DE-4E7C-82E9-ED98031DDAE8}" type="presOf" srcId="{6D4B0773-CB58-41A9-AF62-0A646D58D878}" destId="{1134C1B6-C37F-41F3-B1DE-5AB9299F8579}" srcOrd="0" destOrd="0" presId="urn:microsoft.com/office/officeart/2005/8/layout/hProcess9"/>
    <dgm:cxn modelId="{40C114D0-B5BE-495E-8732-125783F54862}" type="presOf" srcId="{D65337AF-2A22-4FAA-AAC1-34450B5A2D07}" destId="{F667B5D9-F557-493B-9B49-43ADF2086913}" srcOrd="0" destOrd="0" presId="urn:microsoft.com/office/officeart/2005/8/layout/hProcess9"/>
    <dgm:cxn modelId="{7593BFF4-267C-455A-8AD7-D5367412320A}" srcId="{C2B668E8-1AEB-4E0A-B116-BB9B47D936C2}" destId="{D65337AF-2A22-4FAA-AAC1-34450B5A2D07}" srcOrd="1" destOrd="0" parTransId="{E6141A88-BC60-4326-9FB7-086294F63814}" sibTransId="{BB8185FF-AD0B-470F-A869-54B5EF3BEFC8}"/>
    <dgm:cxn modelId="{6FD6C669-D976-426E-A70C-93DAB3DC8C62}" type="presOf" srcId="{C2B668E8-1AEB-4E0A-B116-BB9B47D936C2}" destId="{62688C31-AB1C-4980-A074-41601C2D0683}" srcOrd="0" destOrd="0" presId="urn:microsoft.com/office/officeart/2005/8/layout/hProcess9"/>
    <dgm:cxn modelId="{0C9772C6-9EF4-4A8D-B57D-3BE44CF9DCAB}" srcId="{C2B668E8-1AEB-4E0A-B116-BB9B47D936C2}" destId="{EE2CDAA0-931E-481D-9AA0-C0CCBCC140BC}" srcOrd="2" destOrd="0" parTransId="{E10C7E20-056E-4FAB-8812-E17FF95C5232}" sibTransId="{DD8B7234-ED7F-427B-8309-D518CA06DF2B}"/>
    <dgm:cxn modelId="{ADFC1A0D-CA47-4D95-BFC4-4ACBE39F65DA}" srcId="{C2B668E8-1AEB-4E0A-B116-BB9B47D936C2}" destId="{6D4B0773-CB58-41A9-AF62-0A646D58D878}" srcOrd="0" destOrd="0" parTransId="{D697EA84-FE0C-4694-8798-B839EDA19B46}" sibTransId="{A18F2BE5-5A64-4901-9073-868C59EB6B51}"/>
    <dgm:cxn modelId="{FCEA291C-168A-4B01-9DF3-C4899A33CA63}" type="presOf" srcId="{EE2CDAA0-931E-481D-9AA0-C0CCBCC140BC}" destId="{FE79DDD8-0AEF-4878-855E-49DA1B53E98F}" srcOrd="0" destOrd="0" presId="urn:microsoft.com/office/officeart/2005/8/layout/hProcess9"/>
    <dgm:cxn modelId="{C084EB2F-6807-4CB0-B9BF-69CCCA8D5233}" type="presParOf" srcId="{62688C31-AB1C-4980-A074-41601C2D0683}" destId="{6F77E325-7482-428E-80D7-54B1095DA2A4}" srcOrd="0" destOrd="0" presId="urn:microsoft.com/office/officeart/2005/8/layout/hProcess9"/>
    <dgm:cxn modelId="{ACCA6E23-7EE8-4A9A-8EB7-0B5AB8E0DC87}" type="presParOf" srcId="{62688C31-AB1C-4980-A074-41601C2D0683}" destId="{6A9D849E-3174-4FF7-9BDC-561364BC31BA}" srcOrd="1" destOrd="0" presId="urn:microsoft.com/office/officeart/2005/8/layout/hProcess9"/>
    <dgm:cxn modelId="{FD13C3C4-2577-4369-8767-92F85D09019E}" type="presParOf" srcId="{6A9D849E-3174-4FF7-9BDC-561364BC31BA}" destId="{1134C1B6-C37F-41F3-B1DE-5AB9299F8579}" srcOrd="0" destOrd="0" presId="urn:microsoft.com/office/officeart/2005/8/layout/hProcess9"/>
    <dgm:cxn modelId="{9FF381DD-A986-4FB4-B3DF-15C27D2E651B}" type="presParOf" srcId="{6A9D849E-3174-4FF7-9BDC-561364BC31BA}" destId="{6D91E7A7-681B-4398-8DA5-BE42008543FD}" srcOrd="1" destOrd="0" presId="urn:microsoft.com/office/officeart/2005/8/layout/hProcess9"/>
    <dgm:cxn modelId="{1DFC8183-DAC3-4AFA-BFA5-5F736A145590}" type="presParOf" srcId="{6A9D849E-3174-4FF7-9BDC-561364BC31BA}" destId="{F667B5D9-F557-493B-9B49-43ADF2086913}" srcOrd="2" destOrd="0" presId="urn:microsoft.com/office/officeart/2005/8/layout/hProcess9"/>
    <dgm:cxn modelId="{01703C4D-D47E-406C-9304-DC9A79C3CD5A}" type="presParOf" srcId="{6A9D849E-3174-4FF7-9BDC-561364BC31BA}" destId="{A8EBB77E-CEEF-40CB-8B79-ABCCAA2165F8}" srcOrd="3" destOrd="0" presId="urn:microsoft.com/office/officeart/2005/8/layout/hProcess9"/>
    <dgm:cxn modelId="{27DE4AF8-CBF7-4CFF-8A2F-A48C664E9219}" type="presParOf" srcId="{6A9D849E-3174-4FF7-9BDC-561364BC31BA}" destId="{FE79DDD8-0AEF-4878-855E-49DA1B53E98F}"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AB0E134-5E33-4F1B-ABEC-EAB0BB0AC1E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pl-PL"/>
        </a:p>
      </dgm:t>
    </dgm:pt>
    <dgm:pt modelId="{434A2C96-0CC3-4398-AC9A-91887C0D39C5}">
      <dgm:prSet/>
      <dgm:spPr/>
      <dgm:t>
        <a:bodyPr/>
        <a:lstStyle/>
        <a:p>
          <a:pPr rtl="0"/>
          <a:r>
            <a:rPr lang="pl-PL" smtClean="0"/>
            <a:t>•Celem praktyk w klasie III jest uczenie się pracy już na konkretnym stanowisku, dopasowanym do zainteresowań i predyspozycji ucznia, na wybranym przez ucznia stanowisku pracy, przy indywidualnym wsparciu nauczyciela (specjalisty, doradcy zawodowego) będącego w tej sytuacji trenerem pracy. Wskazane jest, aby praktyka indywidualna dotyczyła szerokiego grona uczniów, których potrzeby i możliwości psychofizyczne na to pozwalają.</a:t>
          </a:r>
          <a:endParaRPr lang="pl-PL"/>
        </a:p>
      </dgm:t>
    </dgm:pt>
    <dgm:pt modelId="{60FF06D8-DC9D-472A-91C4-C898F3A757C1}" type="parTrans" cxnId="{DA6F40F2-014C-47B2-853F-301FC8BE749E}">
      <dgm:prSet/>
      <dgm:spPr/>
      <dgm:t>
        <a:bodyPr/>
        <a:lstStyle/>
        <a:p>
          <a:endParaRPr lang="pl-PL"/>
        </a:p>
      </dgm:t>
    </dgm:pt>
    <dgm:pt modelId="{5A2B05E6-48EF-4012-8D98-C17CA1BA35B8}" type="sibTrans" cxnId="{DA6F40F2-014C-47B2-853F-301FC8BE749E}">
      <dgm:prSet/>
      <dgm:spPr/>
      <dgm:t>
        <a:bodyPr/>
        <a:lstStyle/>
        <a:p>
          <a:endParaRPr lang="pl-PL"/>
        </a:p>
      </dgm:t>
    </dgm:pt>
    <dgm:pt modelId="{E36F2DFC-F10A-480D-8CC6-DB4DEA0679ED}">
      <dgm:prSet/>
      <dgm:spPr/>
      <dgm:t>
        <a:bodyPr/>
        <a:lstStyle/>
        <a:p>
          <a:pPr rtl="0"/>
          <a:r>
            <a:rPr lang="pl-PL" smtClean="0"/>
            <a:t>•Przy organizacji praktyk indywidualnych konieczne będzie łączenie grup międzyoddziałowo, pamiętając jednak o nieprzekraczaniu liczby uczniów w klasach. Funkcję trenera pracy będzie pełnił wówczas doradca zawodowy, zatrudniony w szkole, pedagog, psycholog lub inny specjalista np. zajęć rewalidacyjnych, który wraz z uczniem realizowałby indywidualną praktykę.</a:t>
          </a:r>
          <a:endParaRPr lang="pl-PL"/>
        </a:p>
      </dgm:t>
    </dgm:pt>
    <dgm:pt modelId="{F9EF28B2-DB43-4628-9977-5432FA6EE6AF}" type="parTrans" cxnId="{23E2C59C-18C3-4BE6-AF50-FD1CEF6309CC}">
      <dgm:prSet/>
      <dgm:spPr/>
      <dgm:t>
        <a:bodyPr/>
        <a:lstStyle/>
        <a:p>
          <a:endParaRPr lang="pl-PL"/>
        </a:p>
      </dgm:t>
    </dgm:pt>
    <dgm:pt modelId="{7DF84B1A-207C-4334-B9E0-3B25378E6682}" type="sibTrans" cxnId="{23E2C59C-18C3-4BE6-AF50-FD1CEF6309CC}">
      <dgm:prSet/>
      <dgm:spPr/>
      <dgm:t>
        <a:bodyPr/>
        <a:lstStyle/>
        <a:p>
          <a:endParaRPr lang="pl-PL"/>
        </a:p>
      </dgm:t>
    </dgm:pt>
    <dgm:pt modelId="{F97BEC52-A424-4BE9-A98A-29B6FC3A6AA5}">
      <dgm:prSet/>
      <dgm:spPr/>
      <dgm:t>
        <a:bodyPr/>
        <a:lstStyle/>
        <a:p>
          <a:pPr rtl="0"/>
          <a:r>
            <a:rPr lang="pl-PL" smtClean="0"/>
            <a:t>•Przy ustalaniu optymalnej częstotliwości praktyk indywidualnych w klasie III Szkoły Przysposabiającej do Pracy, założono wyjście ucznia wraz z nauczycielem/ trenerem dwa razy w tygodniu, jednak tworząc najbardziej dogodne rozwiązanie dla danej szkoły, należy uwzględnić indywidualne potrzeby i możliwości ucznia oraz zasoby i możliwości lokalnego rynku pracy i środowiska społeczno-kulturowego.</a:t>
          </a:r>
          <a:endParaRPr lang="pl-PL"/>
        </a:p>
      </dgm:t>
    </dgm:pt>
    <dgm:pt modelId="{9D849847-71DC-4AE5-9B43-B6EE0CD6B83B}" type="parTrans" cxnId="{FEC7706F-FFDB-4943-A960-8BB79305273D}">
      <dgm:prSet/>
      <dgm:spPr/>
      <dgm:t>
        <a:bodyPr/>
        <a:lstStyle/>
        <a:p>
          <a:endParaRPr lang="pl-PL"/>
        </a:p>
      </dgm:t>
    </dgm:pt>
    <dgm:pt modelId="{E8C3DC09-D608-4AAC-BCFC-C80F6B25D3BE}" type="sibTrans" cxnId="{FEC7706F-FFDB-4943-A960-8BB79305273D}">
      <dgm:prSet/>
      <dgm:spPr/>
      <dgm:t>
        <a:bodyPr/>
        <a:lstStyle/>
        <a:p>
          <a:endParaRPr lang="pl-PL"/>
        </a:p>
      </dgm:t>
    </dgm:pt>
    <dgm:pt modelId="{A9644300-2971-492D-BCF0-A648E5F7774D}" type="pres">
      <dgm:prSet presAssocID="{2AB0E134-5E33-4F1B-ABEC-EAB0BB0AC1E1}" presName="linear" presStyleCnt="0">
        <dgm:presLayoutVars>
          <dgm:animLvl val="lvl"/>
          <dgm:resizeHandles val="exact"/>
        </dgm:presLayoutVars>
      </dgm:prSet>
      <dgm:spPr/>
      <dgm:t>
        <a:bodyPr/>
        <a:lstStyle/>
        <a:p>
          <a:endParaRPr lang="pl-PL"/>
        </a:p>
      </dgm:t>
    </dgm:pt>
    <dgm:pt modelId="{EE4DCDDF-2CD4-4F59-9FD1-FF8622478E53}" type="pres">
      <dgm:prSet presAssocID="{434A2C96-0CC3-4398-AC9A-91887C0D39C5}" presName="parentText" presStyleLbl="node1" presStyleIdx="0" presStyleCnt="3">
        <dgm:presLayoutVars>
          <dgm:chMax val="0"/>
          <dgm:bulletEnabled val="1"/>
        </dgm:presLayoutVars>
      </dgm:prSet>
      <dgm:spPr/>
      <dgm:t>
        <a:bodyPr/>
        <a:lstStyle/>
        <a:p>
          <a:endParaRPr lang="pl-PL"/>
        </a:p>
      </dgm:t>
    </dgm:pt>
    <dgm:pt modelId="{B832B632-858E-4610-B303-4010BD622711}" type="pres">
      <dgm:prSet presAssocID="{5A2B05E6-48EF-4012-8D98-C17CA1BA35B8}" presName="spacer" presStyleCnt="0"/>
      <dgm:spPr/>
    </dgm:pt>
    <dgm:pt modelId="{F5B505EB-5BCE-425C-82FE-E7F4F55186CD}" type="pres">
      <dgm:prSet presAssocID="{E36F2DFC-F10A-480D-8CC6-DB4DEA0679ED}" presName="parentText" presStyleLbl="node1" presStyleIdx="1" presStyleCnt="3">
        <dgm:presLayoutVars>
          <dgm:chMax val="0"/>
          <dgm:bulletEnabled val="1"/>
        </dgm:presLayoutVars>
      </dgm:prSet>
      <dgm:spPr/>
      <dgm:t>
        <a:bodyPr/>
        <a:lstStyle/>
        <a:p>
          <a:endParaRPr lang="pl-PL"/>
        </a:p>
      </dgm:t>
    </dgm:pt>
    <dgm:pt modelId="{B70C26BF-5507-4F0B-9E0A-7D5166F815DC}" type="pres">
      <dgm:prSet presAssocID="{7DF84B1A-207C-4334-B9E0-3B25378E6682}" presName="spacer" presStyleCnt="0"/>
      <dgm:spPr/>
    </dgm:pt>
    <dgm:pt modelId="{3338B637-6240-44E4-8430-72875E110BAE}" type="pres">
      <dgm:prSet presAssocID="{F97BEC52-A424-4BE9-A98A-29B6FC3A6AA5}" presName="parentText" presStyleLbl="node1" presStyleIdx="2" presStyleCnt="3">
        <dgm:presLayoutVars>
          <dgm:chMax val="0"/>
          <dgm:bulletEnabled val="1"/>
        </dgm:presLayoutVars>
      </dgm:prSet>
      <dgm:spPr/>
      <dgm:t>
        <a:bodyPr/>
        <a:lstStyle/>
        <a:p>
          <a:endParaRPr lang="pl-PL"/>
        </a:p>
      </dgm:t>
    </dgm:pt>
  </dgm:ptLst>
  <dgm:cxnLst>
    <dgm:cxn modelId="{23E2C59C-18C3-4BE6-AF50-FD1CEF6309CC}" srcId="{2AB0E134-5E33-4F1B-ABEC-EAB0BB0AC1E1}" destId="{E36F2DFC-F10A-480D-8CC6-DB4DEA0679ED}" srcOrd="1" destOrd="0" parTransId="{F9EF28B2-DB43-4628-9977-5432FA6EE6AF}" sibTransId="{7DF84B1A-207C-4334-B9E0-3B25378E6682}"/>
    <dgm:cxn modelId="{DA6F40F2-014C-47B2-853F-301FC8BE749E}" srcId="{2AB0E134-5E33-4F1B-ABEC-EAB0BB0AC1E1}" destId="{434A2C96-0CC3-4398-AC9A-91887C0D39C5}" srcOrd="0" destOrd="0" parTransId="{60FF06D8-DC9D-472A-91C4-C898F3A757C1}" sibTransId="{5A2B05E6-48EF-4012-8D98-C17CA1BA35B8}"/>
    <dgm:cxn modelId="{FEC7706F-FFDB-4943-A960-8BB79305273D}" srcId="{2AB0E134-5E33-4F1B-ABEC-EAB0BB0AC1E1}" destId="{F97BEC52-A424-4BE9-A98A-29B6FC3A6AA5}" srcOrd="2" destOrd="0" parTransId="{9D849847-71DC-4AE5-9B43-B6EE0CD6B83B}" sibTransId="{E8C3DC09-D608-4AAC-BCFC-C80F6B25D3BE}"/>
    <dgm:cxn modelId="{72AB718E-FDC3-4810-B46D-8C4D3F306D15}" type="presOf" srcId="{2AB0E134-5E33-4F1B-ABEC-EAB0BB0AC1E1}" destId="{A9644300-2971-492D-BCF0-A648E5F7774D}" srcOrd="0" destOrd="0" presId="urn:microsoft.com/office/officeart/2005/8/layout/vList2"/>
    <dgm:cxn modelId="{34E380D4-50C3-4D0A-A039-20DE47EBCBA3}" type="presOf" srcId="{F97BEC52-A424-4BE9-A98A-29B6FC3A6AA5}" destId="{3338B637-6240-44E4-8430-72875E110BAE}" srcOrd="0" destOrd="0" presId="urn:microsoft.com/office/officeart/2005/8/layout/vList2"/>
    <dgm:cxn modelId="{C9D9B846-1092-457A-BBB7-3F5437AEF574}" type="presOf" srcId="{E36F2DFC-F10A-480D-8CC6-DB4DEA0679ED}" destId="{F5B505EB-5BCE-425C-82FE-E7F4F55186CD}" srcOrd="0" destOrd="0" presId="urn:microsoft.com/office/officeart/2005/8/layout/vList2"/>
    <dgm:cxn modelId="{962FABBC-9089-450F-A9CC-F6B3724A2ED3}" type="presOf" srcId="{434A2C96-0CC3-4398-AC9A-91887C0D39C5}" destId="{EE4DCDDF-2CD4-4F59-9FD1-FF8622478E53}" srcOrd="0" destOrd="0" presId="urn:microsoft.com/office/officeart/2005/8/layout/vList2"/>
    <dgm:cxn modelId="{39BFC402-9267-4344-9527-8BF934745111}" type="presParOf" srcId="{A9644300-2971-492D-BCF0-A648E5F7774D}" destId="{EE4DCDDF-2CD4-4F59-9FD1-FF8622478E53}" srcOrd="0" destOrd="0" presId="urn:microsoft.com/office/officeart/2005/8/layout/vList2"/>
    <dgm:cxn modelId="{A816C0BC-26AA-4838-A2B4-854BEBCBC90B}" type="presParOf" srcId="{A9644300-2971-492D-BCF0-A648E5F7774D}" destId="{B832B632-858E-4610-B303-4010BD622711}" srcOrd="1" destOrd="0" presId="urn:microsoft.com/office/officeart/2005/8/layout/vList2"/>
    <dgm:cxn modelId="{24156513-04E9-4248-BAC8-3F7AF56242A3}" type="presParOf" srcId="{A9644300-2971-492D-BCF0-A648E5F7774D}" destId="{F5B505EB-5BCE-425C-82FE-E7F4F55186CD}" srcOrd="2" destOrd="0" presId="urn:microsoft.com/office/officeart/2005/8/layout/vList2"/>
    <dgm:cxn modelId="{AD780E1B-7383-41E1-901A-CC6590EFEA61}" type="presParOf" srcId="{A9644300-2971-492D-BCF0-A648E5F7774D}" destId="{B70C26BF-5507-4F0B-9E0A-7D5166F815DC}" srcOrd="3" destOrd="0" presId="urn:microsoft.com/office/officeart/2005/8/layout/vList2"/>
    <dgm:cxn modelId="{23D6F05A-5B06-4FEE-B577-A7E0E1827FCE}" type="presParOf" srcId="{A9644300-2971-492D-BCF0-A648E5F7774D}" destId="{3338B637-6240-44E4-8430-72875E110BAE}"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8649F4E-7FFB-4DF3-8143-782326890D71}"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pl-PL"/>
        </a:p>
      </dgm:t>
    </dgm:pt>
    <dgm:pt modelId="{D5B07A9B-EF09-45C9-854A-1C731D3122EF}">
      <dgm:prSet custT="1"/>
      <dgm:spPr/>
      <dgm:t>
        <a:bodyPr/>
        <a:lstStyle/>
        <a:p>
          <a:pPr rtl="0"/>
          <a:r>
            <a:rPr lang="pl-PL" sz="1400" b="1" dirty="0" smtClean="0"/>
            <a:t>Określenie kompetencji ucznia </a:t>
          </a:r>
          <a:endParaRPr lang="pl-PL" sz="1400" dirty="0"/>
        </a:p>
      </dgm:t>
    </dgm:pt>
    <dgm:pt modelId="{850E76CA-A893-4C5B-A939-67D9A3E30D36}" type="parTrans" cxnId="{F528A39B-7D08-45CF-8C64-E5144ADA0E58}">
      <dgm:prSet/>
      <dgm:spPr/>
      <dgm:t>
        <a:bodyPr/>
        <a:lstStyle/>
        <a:p>
          <a:endParaRPr lang="pl-PL"/>
        </a:p>
      </dgm:t>
    </dgm:pt>
    <dgm:pt modelId="{75AD35D1-91C9-422B-85F0-CA3ED5A66936}" type="sibTrans" cxnId="{F528A39B-7D08-45CF-8C64-E5144ADA0E58}">
      <dgm:prSet/>
      <dgm:spPr/>
      <dgm:t>
        <a:bodyPr/>
        <a:lstStyle/>
        <a:p>
          <a:endParaRPr lang="pl-PL"/>
        </a:p>
      </dgm:t>
    </dgm:pt>
    <dgm:pt modelId="{47A77295-4DDD-4211-84E1-AD8B885D45D6}">
      <dgm:prSet custT="1"/>
      <dgm:spPr/>
      <dgm:t>
        <a:bodyPr/>
        <a:lstStyle/>
        <a:p>
          <a:pPr rtl="0"/>
          <a:r>
            <a:rPr lang="pl-PL" sz="1200" dirty="0" smtClean="0"/>
            <a:t>– przygotowanie karty kompetencji, w której zawarte są obszary (kompetencje kluczowe) istotne z punktu widzenia funkcjonowania na rynku pracy.</a:t>
          </a:r>
          <a:endParaRPr lang="pl-PL" sz="1200" dirty="0"/>
        </a:p>
      </dgm:t>
    </dgm:pt>
    <dgm:pt modelId="{9B0FC370-CCA1-4F40-8BE9-B4C81869BE5D}" type="parTrans" cxnId="{2B7F1590-810C-443A-95DF-53ECF92FCB19}">
      <dgm:prSet/>
      <dgm:spPr/>
      <dgm:t>
        <a:bodyPr/>
        <a:lstStyle/>
        <a:p>
          <a:endParaRPr lang="pl-PL"/>
        </a:p>
      </dgm:t>
    </dgm:pt>
    <dgm:pt modelId="{39D99ABA-D793-4E77-9049-C3429275BEBA}" type="sibTrans" cxnId="{2B7F1590-810C-443A-95DF-53ECF92FCB19}">
      <dgm:prSet/>
      <dgm:spPr/>
      <dgm:t>
        <a:bodyPr/>
        <a:lstStyle/>
        <a:p>
          <a:endParaRPr lang="pl-PL"/>
        </a:p>
      </dgm:t>
    </dgm:pt>
    <dgm:pt modelId="{FBB7CE3B-74E2-4A51-B7C4-2AE2077F0507}">
      <dgm:prSet custT="1"/>
      <dgm:spPr/>
      <dgm:t>
        <a:bodyPr/>
        <a:lstStyle/>
        <a:p>
          <a:pPr rtl="0"/>
          <a:r>
            <a:rPr lang="pl-PL" sz="1200" dirty="0" smtClean="0"/>
            <a:t>Karta kompetencji jest zbiorem informacji pozyskanych w procesie diagnozy, spotkań doradczych, obserwacji ucznia oraz uwzględnia perspektywę najbliższego otoczenia (najczęściej rodziny) na temat funkcjonowania osoby z niepełnosprawnością intelektualną</a:t>
          </a:r>
          <a:r>
            <a:rPr lang="pl-PL" sz="700" dirty="0" smtClean="0"/>
            <a:t>.</a:t>
          </a:r>
          <a:endParaRPr lang="pl-PL" sz="700" dirty="0"/>
        </a:p>
      </dgm:t>
    </dgm:pt>
    <dgm:pt modelId="{5F294DBC-370F-41EE-AE99-A1BEB863EA9A}" type="parTrans" cxnId="{F35920E7-DC1D-41DE-BF33-FBA730ACB4F6}">
      <dgm:prSet/>
      <dgm:spPr/>
      <dgm:t>
        <a:bodyPr/>
        <a:lstStyle/>
        <a:p>
          <a:endParaRPr lang="pl-PL"/>
        </a:p>
      </dgm:t>
    </dgm:pt>
    <dgm:pt modelId="{437916A9-1EE6-485B-AA17-54C8279E726A}" type="sibTrans" cxnId="{F35920E7-DC1D-41DE-BF33-FBA730ACB4F6}">
      <dgm:prSet/>
      <dgm:spPr/>
      <dgm:t>
        <a:bodyPr/>
        <a:lstStyle/>
        <a:p>
          <a:endParaRPr lang="pl-PL"/>
        </a:p>
      </dgm:t>
    </dgm:pt>
    <dgm:pt modelId="{BE80128D-F3A5-4183-ADAB-EAF527F09378}">
      <dgm:prSet custT="1"/>
      <dgm:spPr/>
      <dgm:t>
        <a:bodyPr/>
        <a:lstStyle/>
        <a:p>
          <a:pPr rtl="0"/>
          <a:r>
            <a:rPr lang="pl-PL" sz="1200" dirty="0" smtClean="0"/>
            <a:t>Informacje zebrane w karcie kompetencji ucznia pozwolą na identyfikację potencjalnych miejsc praktyk, na których uczeń będzie mógł zdobywać doświadczenie zawodowe na etapie kształcenia w </a:t>
          </a:r>
          <a:r>
            <a:rPr lang="pl-PL" sz="1200" dirty="0" err="1" smtClean="0"/>
            <a:t>SPdP</a:t>
          </a:r>
          <a:r>
            <a:rPr lang="pl-PL" sz="1200" dirty="0" smtClean="0"/>
            <a:t> ułatwiające mu proces </a:t>
          </a:r>
          <a:r>
            <a:rPr lang="pl-PL" sz="1200" dirty="0" err="1" smtClean="0"/>
            <a:t>tranzycji</a:t>
          </a:r>
          <a:r>
            <a:rPr lang="pl-PL" sz="1200" dirty="0" smtClean="0"/>
            <a:t>.</a:t>
          </a:r>
          <a:endParaRPr lang="pl-PL" sz="1200" dirty="0"/>
        </a:p>
      </dgm:t>
    </dgm:pt>
    <dgm:pt modelId="{C6C512BC-B65E-4AC2-87D1-A0BEC51FD24D}" type="parTrans" cxnId="{903F88B6-AA30-46E6-8699-17A76FDAF40E}">
      <dgm:prSet/>
      <dgm:spPr/>
      <dgm:t>
        <a:bodyPr/>
        <a:lstStyle/>
        <a:p>
          <a:endParaRPr lang="pl-PL"/>
        </a:p>
      </dgm:t>
    </dgm:pt>
    <dgm:pt modelId="{47CB24AA-A325-4F0C-AA21-73D815D3C69A}" type="sibTrans" cxnId="{903F88B6-AA30-46E6-8699-17A76FDAF40E}">
      <dgm:prSet/>
      <dgm:spPr/>
      <dgm:t>
        <a:bodyPr/>
        <a:lstStyle/>
        <a:p>
          <a:endParaRPr lang="pl-PL"/>
        </a:p>
      </dgm:t>
    </dgm:pt>
    <dgm:pt modelId="{812332CA-BBBB-459E-A7B6-4634FDCB89A6}">
      <dgm:prSet custT="1"/>
      <dgm:spPr/>
      <dgm:t>
        <a:bodyPr/>
        <a:lstStyle/>
        <a:p>
          <a:pPr rtl="0"/>
          <a:r>
            <a:rPr lang="pl-PL" sz="1200" dirty="0" smtClean="0"/>
            <a:t>Karta kompetencji składa się z trzech części:</a:t>
          </a:r>
          <a:endParaRPr lang="pl-PL" sz="1200" dirty="0"/>
        </a:p>
      </dgm:t>
    </dgm:pt>
    <dgm:pt modelId="{55B3B3D5-639F-4AFB-AFA6-C87A4871B3B4}" type="parTrans" cxnId="{99F5B2EE-B18E-4A58-93B2-83BE743FE9D9}">
      <dgm:prSet/>
      <dgm:spPr/>
      <dgm:t>
        <a:bodyPr/>
        <a:lstStyle/>
        <a:p>
          <a:endParaRPr lang="pl-PL"/>
        </a:p>
      </dgm:t>
    </dgm:pt>
    <dgm:pt modelId="{E48ACEDE-9CFC-4906-969F-2C904CBCA084}" type="sibTrans" cxnId="{99F5B2EE-B18E-4A58-93B2-83BE743FE9D9}">
      <dgm:prSet/>
      <dgm:spPr/>
      <dgm:t>
        <a:bodyPr/>
        <a:lstStyle/>
        <a:p>
          <a:endParaRPr lang="pl-PL"/>
        </a:p>
      </dgm:t>
    </dgm:pt>
    <dgm:pt modelId="{D8EB0505-8076-4637-9793-CB6588E18073}">
      <dgm:prSet custT="1"/>
      <dgm:spPr/>
      <dgm:t>
        <a:bodyPr/>
        <a:lstStyle/>
        <a:p>
          <a:pPr rtl="0"/>
          <a:r>
            <a:rPr lang="pl-PL" sz="1200" dirty="0" smtClean="0"/>
            <a:t>I część dotyczy kompetencji kluczowych –dane zbieramy z procesu wielospecjalistycznej diagnozy, informacji pozyskanych    od otoczenia (karta kompetencji wypełniana przez najbliższe otoczenie ucznia i samego ucznia;</a:t>
          </a:r>
          <a:endParaRPr lang="pl-PL" sz="1200" dirty="0"/>
        </a:p>
      </dgm:t>
    </dgm:pt>
    <dgm:pt modelId="{BCB5C64B-396D-4F7B-B70B-E1EFC13B3FA0}" type="parTrans" cxnId="{84470CC4-588C-4C66-96DB-71442CD51A48}">
      <dgm:prSet/>
      <dgm:spPr/>
      <dgm:t>
        <a:bodyPr/>
        <a:lstStyle/>
        <a:p>
          <a:endParaRPr lang="pl-PL"/>
        </a:p>
      </dgm:t>
    </dgm:pt>
    <dgm:pt modelId="{CA12DED4-E23F-465A-A060-E770EEACD467}" type="sibTrans" cxnId="{84470CC4-588C-4C66-96DB-71442CD51A48}">
      <dgm:prSet/>
      <dgm:spPr/>
      <dgm:t>
        <a:bodyPr/>
        <a:lstStyle/>
        <a:p>
          <a:endParaRPr lang="pl-PL"/>
        </a:p>
      </dgm:t>
    </dgm:pt>
    <dgm:pt modelId="{D7A1983B-B4AE-49C6-8853-37BA4823F7AE}">
      <dgm:prSet custT="1"/>
      <dgm:spPr/>
      <dgm:t>
        <a:bodyPr/>
        <a:lstStyle/>
        <a:p>
          <a:pPr rtl="0"/>
          <a:r>
            <a:rPr lang="pl-PL" sz="1200" dirty="0" smtClean="0"/>
            <a:t>II część dotyczy czynników środowiskowych –dane zbieramy na podstawie obserwacji, wywiadu z uczniem oraz w oparciu o posiadaną dokumentację;</a:t>
          </a:r>
          <a:endParaRPr lang="pl-PL" sz="1200" dirty="0"/>
        </a:p>
      </dgm:t>
    </dgm:pt>
    <dgm:pt modelId="{4928DAC2-55A5-4724-9B22-B31D9A104F16}" type="parTrans" cxnId="{BFDD84B3-0F91-4D6F-B7CF-97017F430B1E}">
      <dgm:prSet/>
      <dgm:spPr/>
      <dgm:t>
        <a:bodyPr/>
        <a:lstStyle/>
        <a:p>
          <a:endParaRPr lang="pl-PL"/>
        </a:p>
      </dgm:t>
    </dgm:pt>
    <dgm:pt modelId="{973703A5-775F-464D-A34C-957E1E7DF28A}" type="sibTrans" cxnId="{BFDD84B3-0F91-4D6F-B7CF-97017F430B1E}">
      <dgm:prSet/>
      <dgm:spPr/>
      <dgm:t>
        <a:bodyPr/>
        <a:lstStyle/>
        <a:p>
          <a:endParaRPr lang="pl-PL"/>
        </a:p>
      </dgm:t>
    </dgm:pt>
    <dgm:pt modelId="{230B4C56-E7B7-4609-B861-75C4DF1155FF}">
      <dgm:prSet custT="1"/>
      <dgm:spPr/>
      <dgm:t>
        <a:bodyPr/>
        <a:lstStyle/>
        <a:p>
          <a:pPr rtl="0"/>
          <a:r>
            <a:rPr lang="pl-PL" sz="1200" dirty="0" smtClean="0"/>
            <a:t>III część dotyczy czynników osobistych –dane zbierane przez doradcę zawodowego w procesie poradnictwa, lub innych specjalistów</a:t>
          </a:r>
          <a:endParaRPr lang="pl-PL" sz="1200" dirty="0"/>
        </a:p>
      </dgm:t>
    </dgm:pt>
    <dgm:pt modelId="{40D19D25-CD4F-4229-A2DF-C8D2768D0061}" type="parTrans" cxnId="{443B9458-4169-4128-9390-3C62D6B98904}">
      <dgm:prSet/>
      <dgm:spPr/>
      <dgm:t>
        <a:bodyPr/>
        <a:lstStyle/>
        <a:p>
          <a:endParaRPr lang="pl-PL"/>
        </a:p>
      </dgm:t>
    </dgm:pt>
    <dgm:pt modelId="{F045B617-6341-4A29-B889-AD6DE4AE31E7}" type="sibTrans" cxnId="{443B9458-4169-4128-9390-3C62D6B98904}">
      <dgm:prSet/>
      <dgm:spPr/>
      <dgm:t>
        <a:bodyPr/>
        <a:lstStyle/>
        <a:p>
          <a:endParaRPr lang="pl-PL"/>
        </a:p>
      </dgm:t>
    </dgm:pt>
    <dgm:pt modelId="{4FE736DA-5CBD-487F-B9C9-40FF003EAE3E}" type="pres">
      <dgm:prSet presAssocID="{F8649F4E-7FFB-4DF3-8143-782326890D71}" presName="compositeShape" presStyleCnt="0">
        <dgm:presLayoutVars>
          <dgm:chMax val="7"/>
          <dgm:dir/>
          <dgm:resizeHandles val="exact"/>
        </dgm:presLayoutVars>
      </dgm:prSet>
      <dgm:spPr/>
      <dgm:t>
        <a:bodyPr/>
        <a:lstStyle/>
        <a:p>
          <a:endParaRPr lang="pl-PL"/>
        </a:p>
      </dgm:t>
    </dgm:pt>
    <dgm:pt modelId="{12000B5C-8BAE-4B81-A4B4-A5DFA19ED35E}" type="pres">
      <dgm:prSet presAssocID="{D5B07A9B-EF09-45C9-854A-1C731D3122EF}" presName="circ1" presStyleLbl="vennNode1" presStyleIdx="0" presStyleCnt="5"/>
      <dgm:spPr/>
    </dgm:pt>
    <dgm:pt modelId="{3E8E7652-372C-4B47-81A1-CF8A17FABA8D}" type="pres">
      <dgm:prSet presAssocID="{D5B07A9B-EF09-45C9-854A-1C731D3122EF}" presName="circ1Tx" presStyleLbl="revTx" presStyleIdx="0" presStyleCnt="0">
        <dgm:presLayoutVars>
          <dgm:chMax val="0"/>
          <dgm:chPref val="0"/>
          <dgm:bulletEnabled val="1"/>
        </dgm:presLayoutVars>
      </dgm:prSet>
      <dgm:spPr/>
      <dgm:t>
        <a:bodyPr/>
        <a:lstStyle/>
        <a:p>
          <a:endParaRPr lang="pl-PL"/>
        </a:p>
      </dgm:t>
    </dgm:pt>
    <dgm:pt modelId="{D3084FE3-3925-44D3-BFAA-D09425145300}" type="pres">
      <dgm:prSet presAssocID="{47A77295-4DDD-4211-84E1-AD8B885D45D6}" presName="circ2" presStyleLbl="vennNode1" presStyleIdx="1" presStyleCnt="5"/>
      <dgm:spPr/>
    </dgm:pt>
    <dgm:pt modelId="{07E099A4-8377-4BC4-BF2A-455A2904C470}" type="pres">
      <dgm:prSet presAssocID="{47A77295-4DDD-4211-84E1-AD8B885D45D6}" presName="circ2Tx" presStyleLbl="revTx" presStyleIdx="0" presStyleCnt="0" custScaleX="169656">
        <dgm:presLayoutVars>
          <dgm:chMax val="0"/>
          <dgm:chPref val="0"/>
          <dgm:bulletEnabled val="1"/>
        </dgm:presLayoutVars>
      </dgm:prSet>
      <dgm:spPr/>
      <dgm:t>
        <a:bodyPr/>
        <a:lstStyle/>
        <a:p>
          <a:endParaRPr lang="pl-PL"/>
        </a:p>
      </dgm:t>
    </dgm:pt>
    <dgm:pt modelId="{2E4E5049-616E-489E-BEFB-DF5950F5F955}" type="pres">
      <dgm:prSet presAssocID="{FBB7CE3B-74E2-4A51-B7C4-2AE2077F0507}" presName="circ3" presStyleLbl="vennNode1" presStyleIdx="2" presStyleCnt="5"/>
      <dgm:spPr/>
    </dgm:pt>
    <dgm:pt modelId="{032667DD-D10F-45DF-8838-F99630B3E5A7}" type="pres">
      <dgm:prSet presAssocID="{FBB7CE3B-74E2-4A51-B7C4-2AE2077F0507}" presName="circ3Tx" presStyleLbl="revTx" presStyleIdx="0" presStyleCnt="0" custScaleX="181266">
        <dgm:presLayoutVars>
          <dgm:chMax val="0"/>
          <dgm:chPref val="0"/>
          <dgm:bulletEnabled val="1"/>
        </dgm:presLayoutVars>
      </dgm:prSet>
      <dgm:spPr/>
      <dgm:t>
        <a:bodyPr/>
        <a:lstStyle/>
        <a:p>
          <a:endParaRPr lang="pl-PL"/>
        </a:p>
      </dgm:t>
    </dgm:pt>
    <dgm:pt modelId="{2210622F-1FB6-4812-BE4A-1E3BF59C7ABB}" type="pres">
      <dgm:prSet presAssocID="{BE80128D-F3A5-4183-ADAB-EAF527F09378}" presName="circ4" presStyleLbl="vennNode1" presStyleIdx="3" presStyleCnt="5"/>
      <dgm:spPr/>
    </dgm:pt>
    <dgm:pt modelId="{229F68A7-1080-42DB-A738-C96387B8695E}" type="pres">
      <dgm:prSet presAssocID="{BE80128D-F3A5-4183-ADAB-EAF527F09378}" presName="circ4Tx" presStyleLbl="revTx" presStyleIdx="0" presStyleCnt="0" custScaleX="215638">
        <dgm:presLayoutVars>
          <dgm:chMax val="0"/>
          <dgm:chPref val="0"/>
          <dgm:bulletEnabled val="1"/>
        </dgm:presLayoutVars>
      </dgm:prSet>
      <dgm:spPr/>
      <dgm:t>
        <a:bodyPr/>
        <a:lstStyle/>
        <a:p>
          <a:endParaRPr lang="pl-PL"/>
        </a:p>
      </dgm:t>
    </dgm:pt>
    <dgm:pt modelId="{E095F392-3747-4CB7-8FBC-2B3A1FE923A3}" type="pres">
      <dgm:prSet presAssocID="{812332CA-BBBB-459E-A7B6-4634FDCB89A6}" presName="circ5" presStyleLbl="vennNode1" presStyleIdx="4" presStyleCnt="5"/>
      <dgm:spPr/>
    </dgm:pt>
    <dgm:pt modelId="{9AC23EAF-4D95-4B71-BF81-625B48C9809B}" type="pres">
      <dgm:prSet presAssocID="{812332CA-BBBB-459E-A7B6-4634FDCB89A6}" presName="circ5Tx" presStyleLbl="revTx" presStyleIdx="0" presStyleCnt="0" custScaleX="254995">
        <dgm:presLayoutVars>
          <dgm:chMax val="0"/>
          <dgm:chPref val="0"/>
          <dgm:bulletEnabled val="1"/>
        </dgm:presLayoutVars>
      </dgm:prSet>
      <dgm:spPr/>
      <dgm:t>
        <a:bodyPr/>
        <a:lstStyle/>
        <a:p>
          <a:endParaRPr lang="pl-PL"/>
        </a:p>
      </dgm:t>
    </dgm:pt>
  </dgm:ptLst>
  <dgm:cxnLst>
    <dgm:cxn modelId="{BFDD84B3-0F91-4D6F-B7CF-97017F430B1E}" srcId="{812332CA-BBBB-459E-A7B6-4634FDCB89A6}" destId="{D7A1983B-B4AE-49C6-8853-37BA4823F7AE}" srcOrd="1" destOrd="0" parTransId="{4928DAC2-55A5-4724-9B22-B31D9A104F16}" sibTransId="{973703A5-775F-464D-A34C-957E1E7DF28A}"/>
    <dgm:cxn modelId="{2B7F1590-810C-443A-95DF-53ECF92FCB19}" srcId="{F8649F4E-7FFB-4DF3-8143-782326890D71}" destId="{47A77295-4DDD-4211-84E1-AD8B885D45D6}" srcOrd="1" destOrd="0" parTransId="{9B0FC370-CCA1-4F40-8BE9-B4C81869BE5D}" sibTransId="{39D99ABA-D793-4E77-9049-C3429275BEBA}"/>
    <dgm:cxn modelId="{2E55734E-2418-4727-AC56-768533FEC7DE}" type="presOf" srcId="{812332CA-BBBB-459E-A7B6-4634FDCB89A6}" destId="{9AC23EAF-4D95-4B71-BF81-625B48C9809B}" srcOrd="0" destOrd="0" presId="urn:microsoft.com/office/officeart/2005/8/layout/venn1"/>
    <dgm:cxn modelId="{58E44485-697C-4715-8C54-1C4EB41F5395}" type="presOf" srcId="{F8649F4E-7FFB-4DF3-8143-782326890D71}" destId="{4FE736DA-5CBD-487F-B9C9-40FF003EAE3E}" srcOrd="0" destOrd="0" presId="urn:microsoft.com/office/officeart/2005/8/layout/venn1"/>
    <dgm:cxn modelId="{370DB05B-28A5-4BDF-92FE-FE2912208CB7}" type="presOf" srcId="{D7A1983B-B4AE-49C6-8853-37BA4823F7AE}" destId="{9AC23EAF-4D95-4B71-BF81-625B48C9809B}" srcOrd="0" destOrd="2" presId="urn:microsoft.com/office/officeart/2005/8/layout/venn1"/>
    <dgm:cxn modelId="{F35920E7-DC1D-41DE-BF33-FBA730ACB4F6}" srcId="{F8649F4E-7FFB-4DF3-8143-782326890D71}" destId="{FBB7CE3B-74E2-4A51-B7C4-2AE2077F0507}" srcOrd="2" destOrd="0" parTransId="{5F294DBC-370F-41EE-AE99-A1BEB863EA9A}" sibTransId="{437916A9-1EE6-485B-AA17-54C8279E726A}"/>
    <dgm:cxn modelId="{84470CC4-588C-4C66-96DB-71442CD51A48}" srcId="{812332CA-BBBB-459E-A7B6-4634FDCB89A6}" destId="{D8EB0505-8076-4637-9793-CB6588E18073}" srcOrd="0" destOrd="0" parTransId="{BCB5C64B-396D-4F7B-B70B-E1EFC13B3FA0}" sibTransId="{CA12DED4-E23F-465A-A060-E770EEACD467}"/>
    <dgm:cxn modelId="{1000CC12-7B7D-4259-B718-89A0D21FFC69}" type="presOf" srcId="{FBB7CE3B-74E2-4A51-B7C4-2AE2077F0507}" destId="{032667DD-D10F-45DF-8838-F99630B3E5A7}" srcOrd="0" destOrd="0" presId="urn:microsoft.com/office/officeart/2005/8/layout/venn1"/>
    <dgm:cxn modelId="{903F88B6-AA30-46E6-8699-17A76FDAF40E}" srcId="{F8649F4E-7FFB-4DF3-8143-782326890D71}" destId="{BE80128D-F3A5-4183-ADAB-EAF527F09378}" srcOrd="3" destOrd="0" parTransId="{C6C512BC-B65E-4AC2-87D1-A0BEC51FD24D}" sibTransId="{47CB24AA-A325-4F0C-AA21-73D815D3C69A}"/>
    <dgm:cxn modelId="{3E0733C3-2A21-4A5C-BBF6-BD24586241FF}" type="presOf" srcId="{BE80128D-F3A5-4183-ADAB-EAF527F09378}" destId="{229F68A7-1080-42DB-A738-C96387B8695E}" srcOrd="0" destOrd="0" presId="urn:microsoft.com/office/officeart/2005/8/layout/venn1"/>
    <dgm:cxn modelId="{99F5B2EE-B18E-4A58-93B2-83BE743FE9D9}" srcId="{F8649F4E-7FFB-4DF3-8143-782326890D71}" destId="{812332CA-BBBB-459E-A7B6-4634FDCB89A6}" srcOrd="4" destOrd="0" parTransId="{55B3B3D5-639F-4AFB-AFA6-C87A4871B3B4}" sibTransId="{E48ACEDE-9CFC-4906-969F-2C904CBCA084}"/>
    <dgm:cxn modelId="{BA7CA95C-9FC7-4CFE-AC4F-228EC38A0FD5}" type="presOf" srcId="{47A77295-4DDD-4211-84E1-AD8B885D45D6}" destId="{07E099A4-8377-4BC4-BF2A-455A2904C470}" srcOrd="0" destOrd="0" presId="urn:microsoft.com/office/officeart/2005/8/layout/venn1"/>
    <dgm:cxn modelId="{443B9458-4169-4128-9390-3C62D6B98904}" srcId="{812332CA-BBBB-459E-A7B6-4634FDCB89A6}" destId="{230B4C56-E7B7-4609-B861-75C4DF1155FF}" srcOrd="2" destOrd="0" parTransId="{40D19D25-CD4F-4229-A2DF-C8D2768D0061}" sibTransId="{F045B617-6341-4A29-B889-AD6DE4AE31E7}"/>
    <dgm:cxn modelId="{F528A39B-7D08-45CF-8C64-E5144ADA0E58}" srcId="{F8649F4E-7FFB-4DF3-8143-782326890D71}" destId="{D5B07A9B-EF09-45C9-854A-1C731D3122EF}" srcOrd="0" destOrd="0" parTransId="{850E76CA-A893-4C5B-A939-67D9A3E30D36}" sibTransId="{75AD35D1-91C9-422B-85F0-CA3ED5A66936}"/>
    <dgm:cxn modelId="{9664DA58-B1FA-4D3F-AB51-E2DA4F87D808}" type="presOf" srcId="{D5B07A9B-EF09-45C9-854A-1C731D3122EF}" destId="{3E8E7652-372C-4B47-81A1-CF8A17FABA8D}" srcOrd="0" destOrd="0" presId="urn:microsoft.com/office/officeart/2005/8/layout/venn1"/>
    <dgm:cxn modelId="{84B014D3-EBC3-4C1B-A182-09B7160C23BC}" type="presOf" srcId="{D8EB0505-8076-4637-9793-CB6588E18073}" destId="{9AC23EAF-4D95-4B71-BF81-625B48C9809B}" srcOrd="0" destOrd="1" presId="urn:microsoft.com/office/officeart/2005/8/layout/venn1"/>
    <dgm:cxn modelId="{DE237588-07DB-4E01-8B2E-838FFE4B2078}" type="presOf" srcId="{230B4C56-E7B7-4609-B861-75C4DF1155FF}" destId="{9AC23EAF-4D95-4B71-BF81-625B48C9809B}" srcOrd="0" destOrd="3" presId="urn:microsoft.com/office/officeart/2005/8/layout/venn1"/>
    <dgm:cxn modelId="{CE191F87-A88F-4180-A165-18A7CAD66ADC}" type="presParOf" srcId="{4FE736DA-5CBD-487F-B9C9-40FF003EAE3E}" destId="{12000B5C-8BAE-4B81-A4B4-A5DFA19ED35E}" srcOrd="0" destOrd="0" presId="urn:microsoft.com/office/officeart/2005/8/layout/venn1"/>
    <dgm:cxn modelId="{C17357A3-0021-4C08-9625-3B7A92BA9C57}" type="presParOf" srcId="{4FE736DA-5CBD-487F-B9C9-40FF003EAE3E}" destId="{3E8E7652-372C-4B47-81A1-CF8A17FABA8D}" srcOrd="1" destOrd="0" presId="urn:microsoft.com/office/officeart/2005/8/layout/venn1"/>
    <dgm:cxn modelId="{F767E3A0-9FB9-406E-8632-A99537561588}" type="presParOf" srcId="{4FE736DA-5CBD-487F-B9C9-40FF003EAE3E}" destId="{D3084FE3-3925-44D3-BFAA-D09425145300}" srcOrd="2" destOrd="0" presId="urn:microsoft.com/office/officeart/2005/8/layout/venn1"/>
    <dgm:cxn modelId="{D6E5187C-7BEE-4C41-95B4-54D3D0549445}" type="presParOf" srcId="{4FE736DA-5CBD-487F-B9C9-40FF003EAE3E}" destId="{07E099A4-8377-4BC4-BF2A-455A2904C470}" srcOrd="3" destOrd="0" presId="urn:microsoft.com/office/officeart/2005/8/layout/venn1"/>
    <dgm:cxn modelId="{04992996-DBA5-4D91-9CEF-17AB71B8B835}" type="presParOf" srcId="{4FE736DA-5CBD-487F-B9C9-40FF003EAE3E}" destId="{2E4E5049-616E-489E-BEFB-DF5950F5F955}" srcOrd="4" destOrd="0" presId="urn:microsoft.com/office/officeart/2005/8/layout/venn1"/>
    <dgm:cxn modelId="{D625C56B-2290-4C9F-8A40-BCC0B40023E6}" type="presParOf" srcId="{4FE736DA-5CBD-487F-B9C9-40FF003EAE3E}" destId="{032667DD-D10F-45DF-8838-F99630B3E5A7}" srcOrd="5" destOrd="0" presId="urn:microsoft.com/office/officeart/2005/8/layout/venn1"/>
    <dgm:cxn modelId="{79A4AFE1-122E-4270-B45E-CF6011E0A5B3}" type="presParOf" srcId="{4FE736DA-5CBD-487F-B9C9-40FF003EAE3E}" destId="{2210622F-1FB6-4812-BE4A-1E3BF59C7ABB}" srcOrd="6" destOrd="0" presId="urn:microsoft.com/office/officeart/2005/8/layout/venn1"/>
    <dgm:cxn modelId="{96F36051-9B75-4783-9601-9EBDBBED15E4}" type="presParOf" srcId="{4FE736DA-5CBD-487F-B9C9-40FF003EAE3E}" destId="{229F68A7-1080-42DB-A738-C96387B8695E}" srcOrd="7" destOrd="0" presId="urn:microsoft.com/office/officeart/2005/8/layout/venn1"/>
    <dgm:cxn modelId="{6DF6955B-8A5B-4C9C-BDF9-3377560AF78C}" type="presParOf" srcId="{4FE736DA-5CBD-487F-B9C9-40FF003EAE3E}" destId="{E095F392-3747-4CB7-8FBC-2B3A1FE923A3}" srcOrd="8" destOrd="0" presId="urn:microsoft.com/office/officeart/2005/8/layout/venn1"/>
    <dgm:cxn modelId="{4A711778-DD16-4BF1-8F46-8A9E226CF70D}" type="presParOf" srcId="{4FE736DA-5CBD-487F-B9C9-40FF003EAE3E}" destId="{9AC23EAF-4D95-4B71-BF81-625B48C9809B}" srcOrd="9"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285AA08-A81B-4185-ACBC-7B8A334CF1D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pl-PL"/>
        </a:p>
      </dgm:t>
    </dgm:pt>
    <dgm:pt modelId="{335955AC-69D9-4F66-950E-B5E694C3128D}">
      <dgm:prSet/>
      <dgm:spPr/>
      <dgm:t>
        <a:bodyPr/>
        <a:lstStyle/>
        <a:p>
          <a:pPr rtl="0"/>
          <a:r>
            <a:rPr lang="pl-PL" dirty="0" smtClean="0"/>
            <a:t>- Wybór praktyk dla ucznia jest ściśle powiązany z określonymi kompetencjami ucznia oraz jego preferencjami i możliwościami. Konieczne jest </a:t>
          </a:r>
          <a:r>
            <a:rPr lang="pl-PL" b="1" dirty="0" smtClean="0"/>
            <a:t>przeprowadzenie analizy wybranych miejsc praktyk </a:t>
          </a:r>
          <a:r>
            <a:rPr lang="pl-PL" dirty="0" smtClean="0"/>
            <a:t>w celu określenia wymagań/kompetencji z punktu widzenia stanowiska pracy. Analizy należy dokonać w oparciu o Kartę analizy stanowiska praktyk.</a:t>
          </a:r>
          <a:endParaRPr lang="pl-PL" dirty="0"/>
        </a:p>
      </dgm:t>
    </dgm:pt>
    <dgm:pt modelId="{B17F84D5-98B1-4CE9-BEC8-312ADAD9A328}" type="parTrans" cxnId="{3F33CB52-AADF-490D-8CAD-95A8D4F80031}">
      <dgm:prSet/>
      <dgm:spPr/>
      <dgm:t>
        <a:bodyPr/>
        <a:lstStyle/>
        <a:p>
          <a:endParaRPr lang="pl-PL"/>
        </a:p>
      </dgm:t>
    </dgm:pt>
    <dgm:pt modelId="{E67C75CE-0BC2-4062-A075-0CA1993B0946}" type="sibTrans" cxnId="{3F33CB52-AADF-490D-8CAD-95A8D4F80031}">
      <dgm:prSet/>
      <dgm:spPr/>
      <dgm:t>
        <a:bodyPr/>
        <a:lstStyle/>
        <a:p>
          <a:endParaRPr lang="pl-PL"/>
        </a:p>
      </dgm:t>
    </dgm:pt>
    <dgm:pt modelId="{E1AB3B15-58EB-42FD-BFDE-7E278D02DC01}">
      <dgm:prSet/>
      <dgm:spPr/>
      <dgm:t>
        <a:bodyPr/>
        <a:lstStyle/>
        <a:p>
          <a:pPr rtl="0"/>
          <a:r>
            <a:rPr lang="pl-PL" dirty="0" smtClean="0"/>
            <a:t>- Kolejnym krokiem jest </a:t>
          </a:r>
          <a:r>
            <a:rPr lang="pl-PL" b="1" dirty="0" smtClean="0"/>
            <a:t>dopasowanie miejsca praktyk</a:t>
          </a:r>
          <a:r>
            <a:rPr lang="pl-PL" dirty="0" smtClean="0"/>
            <a:t>, czyli skorelowanie poziomu kompetencji ucznia z wymaganiami stanowiska praktyk w celu określenia deficytu kompetencji bądź barier środowiskowych i w związku z tym zbudowania strategii wsparcia ucznia. Dopasowanie dokonywane jest poprzez wykorzystanie Karty dopasowania miejsca praktyk.</a:t>
          </a:r>
          <a:endParaRPr lang="pl-PL" dirty="0"/>
        </a:p>
      </dgm:t>
    </dgm:pt>
    <dgm:pt modelId="{695568D5-DFD0-4622-9A5B-BCFC286C554F}" type="parTrans" cxnId="{01FD214B-89B9-405E-9EB6-E1CDE4BBE733}">
      <dgm:prSet/>
      <dgm:spPr/>
      <dgm:t>
        <a:bodyPr/>
        <a:lstStyle/>
        <a:p>
          <a:endParaRPr lang="pl-PL"/>
        </a:p>
      </dgm:t>
    </dgm:pt>
    <dgm:pt modelId="{53D6BAE3-C72A-4B10-A3E9-E7D09CF5893B}" type="sibTrans" cxnId="{01FD214B-89B9-405E-9EB6-E1CDE4BBE733}">
      <dgm:prSet/>
      <dgm:spPr/>
      <dgm:t>
        <a:bodyPr/>
        <a:lstStyle/>
        <a:p>
          <a:endParaRPr lang="pl-PL"/>
        </a:p>
      </dgm:t>
    </dgm:pt>
    <dgm:pt modelId="{0985DCD6-A4E2-4332-952E-23150B99B3AF}" type="pres">
      <dgm:prSet presAssocID="{2285AA08-A81B-4185-ACBC-7B8A334CF1D8}" presName="CompostProcess" presStyleCnt="0">
        <dgm:presLayoutVars>
          <dgm:dir/>
          <dgm:resizeHandles val="exact"/>
        </dgm:presLayoutVars>
      </dgm:prSet>
      <dgm:spPr/>
      <dgm:t>
        <a:bodyPr/>
        <a:lstStyle/>
        <a:p>
          <a:endParaRPr lang="pl-PL"/>
        </a:p>
      </dgm:t>
    </dgm:pt>
    <dgm:pt modelId="{BAE86928-06D2-441F-9C54-644E302BDFA9}" type="pres">
      <dgm:prSet presAssocID="{2285AA08-A81B-4185-ACBC-7B8A334CF1D8}" presName="arrow" presStyleLbl="bgShp" presStyleIdx="0" presStyleCnt="1"/>
      <dgm:spPr/>
    </dgm:pt>
    <dgm:pt modelId="{99484D22-CB2F-4414-AD3B-C4A83403A612}" type="pres">
      <dgm:prSet presAssocID="{2285AA08-A81B-4185-ACBC-7B8A334CF1D8}" presName="linearProcess" presStyleCnt="0"/>
      <dgm:spPr/>
    </dgm:pt>
    <dgm:pt modelId="{4B66FFD8-9634-497B-8349-75D057E1D4F3}" type="pres">
      <dgm:prSet presAssocID="{335955AC-69D9-4F66-950E-B5E694C3128D}" presName="textNode" presStyleLbl="node1" presStyleIdx="0" presStyleCnt="2" custScaleY="134264">
        <dgm:presLayoutVars>
          <dgm:bulletEnabled val="1"/>
        </dgm:presLayoutVars>
      </dgm:prSet>
      <dgm:spPr/>
      <dgm:t>
        <a:bodyPr/>
        <a:lstStyle/>
        <a:p>
          <a:endParaRPr lang="pl-PL"/>
        </a:p>
      </dgm:t>
    </dgm:pt>
    <dgm:pt modelId="{6ABBEFFB-6646-49E3-AD92-0CCA232EC54A}" type="pres">
      <dgm:prSet presAssocID="{E67C75CE-0BC2-4062-A075-0CA1993B0946}" presName="sibTrans" presStyleCnt="0"/>
      <dgm:spPr/>
    </dgm:pt>
    <dgm:pt modelId="{FD2F7C48-ABE7-4EF9-89AE-F1386723E294}" type="pres">
      <dgm:prSet presAssocID="{E1AB3B15-58EB-42FD-BFDE-7E278D02DC01}" presName="textNode" presStyleLbl="node1" presStyleIdx="1" presStyleCnt="2" custScaleY="134264">
        <dgm:presLayoutVars>
          <dgm:bulletEnabled val="1"/>
        </dgm:presLayoutVars>
      </dgm:prSet>
      <dgm:spPr/>
      <dgm:t>
        <a:bodyPr/>
        <a:lstStyle/>
        <a:p>
          <a:endParaRPr lang="pl-PL"/>
        </a:p>
      </dgm:t>
    </dgm:pt>
  </dgm:ptLst>
  <dgm:cxnLst>
    <dgm:cxn modelId="{C0412F1B-E17E-4CDE-9D09-7F723E5932B5}" type="presOf" srcId="{2285AA08-A81B-4185-ACBC-7B8A334CF1D8}" destId="{0985DCD6-A4E2-4332-952E-23150B99B3AF}" srcOrd="0" destOrd="0" presId="urn:microsoft.com/office/officeart/2005/8/layout/hProcess9"/>
    <dgm:cxn modelId="{AFB0A1E7-DA50-455E-A320-4F524E2827B3}" type="presOf" srcId="{E1AB3B15-58EB-42FD-BFDE-7E278D02DC01}" destId="{FD2F7C48-ABE7-4EF9-89AE-F1386723E294}" srcOrd="0" destOrd="0" presId="urn:microsoft.com/office/officeart/2005/8/layout/hProcess9"/>
    <dgm:cxn modelId="{7A7DF016-A26C-4CBA-BDD9-94F471D96C75}" type="presOf" srcId="{335955AC-69D9-4F66-950E-B5E694C3128D}" destId="{4B66FFD8-9634-497B-8349-75D057E1D4F3}" srcOrd="0" destOrd="0" presId="urn:microsoft.com/office/officeart/2005/8/layout/hProcess9"/>
    <dgm:cxn modelId="{01FD214B-89B9-405E-9EB6-E1CDE4BBE733}" srcId="{2285AA08-A81B-4185-ACBC-7B8A334CF1D8}" destId="{E1AB3B15-58EB-42FD-BFDE-7E278D02DC01}" srcOrd="1" destOrd="0" parTransId="{695568D5-DFD0-4622-9A5B-BCFC286C554F}" sibTransId="{53D6BAE3-C72A-4B10-A3E9-E7D09CF5893B}"/>
    <dgm:cxn modelId="{3F33CB52-AADF-490D-8CAD-95A8D4F80031}" srcId="{2285AA08-A81B-4185-ACBC-7B8A334CF1D8}" destId="{335955AC-69D9-4F66-950E-B5E694C3128D}" srcOrd="0" destOrd="0" parTransId="{B17F84D5-98B1-4CE9-BEC8-312ADAD9A328}" sibTransId="{E67C75CE-0BC2-4062-A075-0CA1993B0946}"/>
    <dgm:cxn modelId="{664D3461-DB32-46A8-AC87-468A035C4221}" type="presParOf" srcId="{0985DCD6-A4E2-4332-952E-23150B99B3AF}" destId="{BAE86928-06D2-441F-9C54-644E302BDFA9}" srcOrd="0" destOrd="0" presId="urn:microsoft.com/office/officeart/2005/8/layout/hProcess9"/>
    <dgm:cxn modelId="{C444834B-6E68-430D-8711-11B71EEB98CC}" type="presParOf" srcId="{0985DCD6-A4E2-4332-952E-23150B99B3AF}" destId="{99484D22-CB2F-4414-AD3B-C4A83403A612}" srcOrd="1" destOrd="0" presId="urn:microsoft.com/office/officeart/2005/8/layout/hProcess9"/>
    <dgm:cxn modelId="{4D24C088-8EEF-4ED8-8CD2-8017BCC19841}" type="presParOf" srcId="{99484D22-CB2F-4414-AD3B-C4A83403A612}" destId="{4B66FFD8-9634-497B-8349-75D057E1D4F3}" srcOrd="0" destOrd="0" presId="urn:microsoft.com/office/officeart/2005/8/layout/hProcess9"/>
    <dgm:cxn modelId="{9C4D4C34-BE24-4F27-B06D-713F8F2416BB}" type="presParOf" srcId="{99484D22-CB2F-4414-AD3B-C4A83403A612}" destId="{6ABBEFFB-6646-49E3-AD92-0CCA232EC54A}" srcOrd="1" destOrd="0" presId="urn:microsoft.com/office/officeart/2005/8/layout/hProcess9"/>
    <dgm:cxn modelId="{4AD8592D-2A0C-4290-A035-1FEABCFB0151}" type="presParOf" srcId="{99484D22-CB2F-4414-AD3B-C4A83403A612}" destId="{FD2F7C48-ABE7-4EF9-89AE-F1386723E294}" srcOrd="2"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31CB08E-23F2-4B3B-9354-DE20E02838E4}"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pl-PL"/>
        </a:p>
      </dgm:t>
    </dgm:pt>
    <dgm:pt modelId="{60A2EB0A-9EEF-412F-AAE8-166FB2F98E0C}">
      <dgm:prSet/>
      <dgm:spPr/>
      <dgm:t>
        <a:bodyPr/>
        <a:lstStyle/>
        <a:p>
          <a:pPr rtl="0"/>
          <a:r>
            <a:rPr lang="pl-PL" smtClean="0"/>
            <a:t>§Niezwykle istotnym krokiem jest proces uczenia się/ nabywania kompetencji zawodowych w zakładzie pracy podczas realizacji praktyk wspomaganych. Odpowiednia strategia uczenia w oparciu o analizę zadania i bieżące monitorowanie postępów ucznia są kluczem do sukcesu. Do monitorowania postępów ucznia rekomenduje się wykorzystanie Karty oceny ucznia w miejscu praktyk</a:t>
          </a:r>
          <a:endParaRPr lang="pl-PL"/>
        </a:p>
      </dgm:t>
    </dgm:pt>
    <dgm:pt modelId="{C88D68E8-9788-4733-B2EF-C245A3E4DDBE}" type="parTrans" cxnId="{EA916939-0CBD-4278-8A33-542262597F86}">
      <dgm:prSet/>
      <dgm:spPr/>
      <dgm:t>
        <a:bodyPr/>
        <a:lstStyle/>
        <a:p>
          <a:endParaRPr lang="pl-PL"/>
        </a:p>
      </dgm:t>
    </dgm:pt>
    <dgm:pt modelId="{F3E80451-D641-4104-9F3F-1197DBE45498}" type="sibTrans" cxnId="{EA916939-0CBD-4278-8A33-542262597F86}">
      <dgm:prSet/>
      <dgm:spPr/>
      <dgm:t>
        <a:bodyPr/>
        <a:lstStyle/>
        <a:p>
          <a:endParaRPr lang="pl-PL"/>
        </a:p>
      </dgm:t>
    </dgm:pt>
    <dgm:pt modelId="{DACA4D93-45A6-40D9-B18C-AC89CFD723F9}">
      <dgm:prSet/>
      <dgm:spPr/>
      <dgm:t>
        <a:bodyPr/>
        <a:lstStyle/>
        <a:p>
          <a:pPr rtl="0"/>
          <a:r>
            <a:rPr lang="pl-PL" smtClean="0"/>
            <a:t>§Obligatoryjnie po każdym cyklu edukacyjnym (po każdej klasie) należy dokonać całościowej ewaluacji wykorzystując do tego Kartę ewaluacji. Ewaluacja służy korygowaniu ewentualnych błędów, planowaniu zmian a przede wszystkim poszerzaniu zakresu kompetencji poprzez planowanie z uczniem kolejnych celów sprzyjających jego rozwojowi.</a:t>
          </a:r>
          <a:endParaRPr lang="pl-PL"/>
        </a:p>
      </dgm:t>
    </dgm:pt>
    <dgm:pt modelId="{C9DECBDC-7223-401F-99EB-ADB7F6E8CF6F}" type="parTrans" cxnId="{16F0414E-F0B9-4F6C-858F-21EAFB6CF972}">
      <dgm:prSet/>
      <dgm:spPr/>
      <dgm:t>
        <a:bodyPr/>
        <a:lstStyle/>
        <a:p>
          <a:endParaRPr lang="pl-PL"/>
        </a:p>
      </dgm:t>
    </dgm:pt>
    <dgm:pt modelId="{D6E528A1-E8E8-4FC8-9D21-EDA38DCF5FC7}" type="sibTrans" cxnId="{16F0414E-F0B9-4F6C-858F-21EAFB6CF972}">
      <dgm:prSet/>
      <dgm:spPr/>
      <dgm:t>
        <a:bodyPr/>
        <a:lstStyle/>
        <a:p>
          <a:endParaRPr lang="pl-PL"/>
        </a:p>
      </dgm:t>
    </dgm:pt>
    <dgm:pt modelId="{D26E9EED-8A59-47B4-B1DA-680024A74E3C}" type="pres">
      <dgm:prSet presAssocID="{631CB08E-23F2-4B3B-9354-DE20E02838E4}" presName="CompostProcess" presStyleCnt="0">
        <dgm:presLayoutVars>
          <dgm:dir/>
          <dgm:resizeHandles val="exact"/>
        </dgm:presLayoutVars>
      </dgm:prSet>
      <dgm:spPr/>
      <dgm:t>
        <a:bodyPr/>
        <a:lstStyle/>
        <a:p>
          <a:endParaRPr lang="pl-PL"/>
        </a:p>
      </dgm:t>
    </dgm:pt>
    <dgm:pt modelId="{DB281718-0051-41CA-8401-9B1433149E9C}" type="pres">
      <dgm:prSet presAssocID="{631CB08E-23F2-4B3B-9354-DE20E02838E4}" presName="arrow" presStyleLbl="bgShp" presStyleIdx="0" presStyleCnt="1"/>
      <dgm:spPr/>
    </dgm:pt>
    <dgm:pt modelId="{10E34E32-2B96-4ACB-8307-62FB520A1F1C}" type="pres">
      <dgm:prSet presAssocID="{631CB08E-23F2-4B3B-9354-DE20E02838E4}" presName="linearProcess" presStyleCnt="0"/>
      <dgm:spPr/>
    </dgm:pt>
    <dgm:pt modelId="{50165F3D-9664-4FD2-AFBA-7E5E56CDF3C2}" type="pres">
      <dgm:prSet presAssocID="{60A2EB0A-9EEF-412F-AAE8-166FB2F98E0C}" presName="textNode" presStyleLbl="node1" presStyleIdx="0" presStyleCnt="2">
        <dgm:presLayoutVars>
          <dgm:bulletEnabled val="1"/>
        </dgm:presLayoutVars>
      </dgm:prSet>
      <dgm:spPr/>
      <dgm:t>
        <a:bodyPr/>
        <a:lstStyle/>
        <a:p>
          <a:endParaRPr lang="pl-PL"/>
        </a:p>
      </dgm:t>
    </dgm:pt>
    <dgm:pt modelId="{48D81ECD-CF0C-419F-8C84-0A4A51471FE2}" type="pres">
      <dgm:prSet presAssocID="{F3E80451-D641-4104-9F3F-1197DBE45498}" presName="sibTrans" presStyleCnt="0"/>
      <dgm:spPr/>
    </dgm:pt>
    <dgm:pt modelId="{4DB1CDD8-486A-4DCF-95C8-B2C7813A77DF}" type="pres">
      <dgm:prSet presAssocID="{DACA4D93-45A6-40D9-B18C-AC89CFD723F9}" presName="textNode" presStyleLbl="node1" presStyleIdx="1" presStyleCnt="2">
        <dgm:presLayoutVars>
          <dgm:bulletEnabled val="1"/>
        </dgm:presLayoutVars>
      </dgm:prSet>
      <dgm:spPr/>
      <dgm:t>
        <a:bodyPr/>
        <a:lstStyle/>
        <a:p>
          <a:endParaRPr lang="pl-PL"/>
        </a:p>
      </dgm:t>
    </dgm:pt>
  </dgm:ptLst>
  <dgm:cxnLst>
    <dgm:cxn modelId="{EA916939-0CBD-4278-8A33-542262597F86}" srcId="{631CB08E-23F2-4B3B-9354-DE20E02838E4}" destId="{60A2EB0A-9EEF-412F-AAE8-166FB2F98E0C}" srcOrd="0" destOrd="0" parTransId="{C88D68E8-9788-4733-B2EF-C245A3E4DDBE}" sibTransId="{F3E80451-D641-4104-9F3F-1197DBE45498}"/>
    <dgm:cxn modelId="{16F0414E-F0B9-4F6C-858F-21EAFB6CF972}" srcId="{631CB08E-23F2-4B3B-9354-DE20E02838E4}" destId="{DACA4D93-45A6-40D9-B18C-AC89CFD723F9}" srcOrd="1" destOrd="0" parTransId="{C9DECBDC-7223-401F-99EB-ADB7F6E8CF6F}" sibTransId="{D6E528A1-E8E8-4FC8-9D21-EDA38DCF5FC7}"/>
    <dgm:cxn modelId="{AC2B3966-8F1F-4311-B9A5-72392DF5F050}" type="presOf" srcId="{631CB08E-23F2-4B3B-9354-DE20E02838E4}" destId="{D26E9EED-8A59-47B4-B1DA-680024A74E3C}" srcOrd="0" destOrd="0" presId="urn:microsoft.com/office/officeart/2005/8/layout/hProcess9"/>
    <dgm:cxn modelId="{04C84626-A408-4990-A759-3E9F5070ABB3}" type="presOf" srcId="{DACA4D93-45A6-40D9-B18C-AC89CFD723F9}" destId="{4DB1CDD8-486A-4DCF-95C8-B2C7813A77DF}" srcOrd="0" destOrd="0" presId="urn:microsoft.com/office/officeart/2005/8/layout/hProcess9"/>
    <dgm:cxn modelId="{D8A3CBE7-F1ED-42CE-9F07-BB51FD52C85C}" type="presOf" srcId="{60A2EB0A-9EEF-412F-AAE8-166FB2F98E0C}" destId="{50165F3D-9664-4FD2-AFBA-7E5E56CDF3C2}" srcOrd="0" destOrd="0" presId="urn:microsoft.com/office/officeart/2005/8/layout/hProcess9"/>
    <dgm:cxn modelId="{D0AFB4B4-FE73-480E-8070-ADB7BF023424}" type="presParOf" srcId="{D26E9EED-8A59-47B4-B1DA-680024A74E3C}" destId="{DB281718-0051-41CA-8401-9B1433149E9C}" srcOrd="0" destOrd="0" presId="urn:microsoft.com/office/officeart/2005/8/layout/hProcess9"/>
    <dgm:cxn modelId="{EE760024-49EA-454A-BC88-D7F02BB505CC}" type="presParOf" srcId="{D26E9EED-8A59-47B4-B1DA-680024A74E3C}" destId="{10E34E32-2B96-4ACB-8307-62FB520A1F1C}" srcOrd="1" destOrd="0" presId="urn:microsoft.com/office/officeart/2005/8/layout/hProcess9"/>
    <dgm:cxn modelId="{866AE7AA-5D61-4077-B0AA-EE9926E027C8}" type="presParOf" srcId="{10E34E32-2B96-4ACB-8307-62FB520A1F1C}" destId="{50165F3D-9664-4FD2-AFBA-7E5E56CDF3C2}" srcOrd="0" destOrd="0" presId="urn:microsoft.com/office/officeart/2005/8/layout/hProcess9"/>
    <dgm:cxn modelId="{1DA8010A-E874-486F-88B0-1557FBEC0287}" type="presParOf" srcId="{10E34E32-2B96-4ACB-8307-62FB520A1F1C}" destId="{48D81ECD-CF0C-419F-8C84-0A4A51471FE2}" srcOrd="1" destOrd="0" presId="urn:microsoft.com/office/officeart/2005/8/layout/hProcess9"/>
    <dgm:cxn modelId="{967157DE-7256-4C8E-B3D6-2C9AF2D04A75}" type="presParOf" srcId="{10E34E32-2B96-4ACB-8307-62FB520A1F1C}" destId="{4DB1CDD8-486A-4DCF-95C8-B2C7813A77DF}" srcOrd="2"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A6422C-0068-49B7-82F9-DD9232D2323A}"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pl-PL"/>
        </a:p>
      </dgm:t>
    </dgm:pt>
    <dgm:pt modelId="{8323287A-57D3-4B10-B679-AC131089A9E7}">
      <dgm:prSet custT="1"/>
      <dgm:spPr/>
      <dgm:t>
        <a:bodyPr/>
        <a:lstStyle/>
        <a:p>
          <a:pPr rtl="0"/>
          <a:r>
            <a:rPr lang="pl-PL" sz="1600" dirty="0" smtClean="0"/>
            <a:t>3) poszukiwanie, porządkowanie, krytyczna analiza oraz wykorzystanie informacji z różnych źródeł; </a:t>
          </a:r>
          <a:endParaRPr lang="pl-PL" sz="1600" dirty="0"/>
        </a:p>
      </dgm:t>
    </dgm:pt>
    <dgm:pt modelId="{0195C748-5F3C-4DE9-9257-C54D57FB5376}" type="parTrans" cxnId="{402DDAE8-56CB-409C-ACD8-9CE71BDCC712}">
      <dgm:prSet/>
      <dgm:spPr/>
      <dgm:t>
        <a:bodyPr/>
        <a:lstStyle/>
        <a:p>
          <a:endParaRPr lang="pl-PL"/>
        </a:p>
      </dgm:t>
    </dgm:pt>
    <dgm:pt modelId="{9F45C5BB-CFFB-4740-86FF-4E989D811D12}" type="sibTrans" cxnId="{402DDAE8-56CB-409C-ACD8-9CE71BDCC712}">
      <dgm:prSet/>
      <dgm:spPr/>
      <dgm:t>
        <a:bodyPr/>
        <a:lstStyle/>
        <a:p>
          <a:endParaRPr lang="pl-PL"/>
        </a:p>
      </dgm:t>
    </dgm:pt>
    <dgm:pt modelId="{E9C41ED5-F796-48F9-B4FA-153FE46E73CE}">
      <dgm:prSet custT="1"/>
      <dgm:spPr/>
      <dgm:t>
        <a:bodyPr/>
        <a:lstStyle/>
        <a:p>
          <a:pPr rtl="0"/>
          <a:r>
            <a:rPr lang="pl-PL" sz="1600" dirty="0" smtClean="0"/>
            <a:t>	4) kreatywne rozwiązywanie problemów z różnych dziedzin ze świadomym wykorzystaniem metod i narzędzi wywodzących się z informatyki, w tym programowanie; </a:t>
          </a:r>
          <a:endParaRPr lang="pl-PL" sz="1600" dirty="0"/>
        </a:p>
      </dgm:t>
    </dgm:pt>
    <dgm:pt modelId="{92B67B41-9FD0-4303-B35D-362FE1BDA131}" type="parTrans" cxnId="{75D06192-4893-49B4-B7CF-F6682C7274F4}">
      <dgm:prSet/>
      <dgm:spPr/>
      <dgm:t>
        <a:bodyPr/>
        <a:lstStyle/>
        <a:p>
          <a:endParaRPr lang="pl-PL"/>
        </a:p>
      </dgm:t>
    </dgm:pt>
    <dgm:pt modelId="{6E675683-7E2B-46F8-834A-F5946F4331D8}" type="sibTrans" cxnId="{75D06192-4893-49B4-B7CF-F6682C7274F4}">
      <dgm:prSet/>
      <dgm:spPr/>
      <dgm:t>
        <a:bodyPr/>
        <a:lstStyle/>
        <a:p>
          <a:endParaRPr lang="pl-PL"/>
        </a:p>
      </dgm:t>
    </dgm:pt>
    <dgm:pt modelId="{A60DC4CD-B030-4E1F-8FEE-00C0F119225F}">
      <dgm:prSet custT="1"/>
      <dgm:spPr/>
      <dgm:t>
        <a:bodyPr/>
        <a:lstStyle/>
        <a:p>
          <a:pPr algn="ctr" rtl="0"/>
          <a:r>
            <a:rPr lang="pl-PL" sz="1600" dirty="0" smtClean="0"/>
            <a:t>5) rozwiązywanie problemów, również z wykorzystaniem technik mediacyjnych; </a:t>
          </a:r>
          <a:endParaRPr lang="pl-PL" sz="1600" dirty="0"/>
        </a:p>
      </dgm:t>
    </dgm:pt>
    <dgm:pt modelId="{4A3BA5D2-3081-46A3-A331-145E790D6623}" type="parTrans" cxnId="{65E0598C-4DFF-4AA0-875C-7A9FDC528223}">
      <dgm:prSet/>
      <dgm:spPr/>
      <dgm:t>
        <a:bodyPr/>
        <a:lstStyle/>
        <a:p>
          <a:endParaRPr lang="pl-PL"/>
        </a:p>
      </dgm:t>
    </dgm:pt>
    <dgm:pt modelId="{1284A879-EB05-4998-A69E-76EDA5A9C321}" type="sibTrans" cxnId="{65E0598C-4DFF-4AA0-875C-7A9FDC528223}">
      <dgm:prSet/>
      <dgm:spPr/>
      <dgm:t>
        <a:bodyPr/>
        <a:lstStyle/>
        <a:p>
          <a:endParaRPr lang="pl-PL"/>
        </a:p>
      </dgm:t>
    </dgm:pt>
    <dgm:pt modelId="{6FCA3FED-734B-430E-8E3B-E5B07A1F6242}">
      <dgm:prSet custT="1"/>
      <dgm:spPr/>
      <dgm:t>
        <a:bodyPr/>
        <a:lstStyle/>
        <a:p>
          <a:pPr rtl="0"/>
          <a:r>
            <a:rPr lang="pl-PL" sz="1600" dirty="0" smtClean="0"/>
            <a:t>6) praca w zespole i społeczna aktywność</a:t>
          </a:r>
          <a:r>
            <a:rPr lang="pl-PL" sz="1700" dirty="0" smtClean="0"/>
            <a:t>; </a:t>
          </a:r>
          <a:endParaRPr lang="pl-PL" sz="1700" dirty="0"/>
        </a:p>
      </dgm:t>
    </dgm:pt>
    <dgm:pt modelId="{AA9CF3B5-1764-4506-BCE1-C49A55E0FA9E}" type="parTrans" cxnId="{26306D69-AED4-426F-92A6-BDF1ADAAE6D3}">
      <dgm:prSet/>
      <dgm:spPr/>
      <dgm:t>
        <a:bodyPr/>
        <a:lstStyle/>
        <a:p>
          <a:endParaRPr lang="pl-PL"/>
        </a:p>
      </dgm:t>
    </dgm:pt>
    <dgm:pt modelId="{55045FA5-12DF-4F7E-8B8E-2990CC400962}" type="sibTrans" cxnId="{26306D69-AED4-426F-92A6-BDF1ADAAE6D3}">
      <dgm:prSet/>
      <dgm:spPr/>
      <dgm:t>
        <a:bodyPr/>
        <a:lstStyle/>
        <a:p>
          <a:endParaRPr lang="pl-PL"/>
        </a:p>
      </dgm:t>
    </dgm:pt>
    <dgm:pt modelId="{D8D36AB7-FA38-4CDF-B266-4388AD5960A3}">
      <dgm:prSet custT="1"/>
      <dgm:spPr/>
      <dgm:t>
        <a:bodyPr/>
        <a:lstStyle/>
        <a:p>
          <a:pPr rtl="0"/>
          <a:r>
            <a:rPr lang="pl-PL" sz="1600" dirty="0" smtClean="0"/>
            <a:t>7) aktywny udział w życiu kulturalnym szkoły, środowiska lokalnego oraz kraju</a:t>
          </a:r>
          <a:r>
            <a:rPr lang="pl-PL" sz="2100" dirty="0" smtClean="0"/>
            <a:t>. </a:t>
          </a:r>
          <a:endParaRPr lang="pl-PL" sz="2100" dirty="0"/>
        </a:p>
      </dgm:t>
    </dgm:pt>
    <dgm:pt modelId="{C57C34A1-101D-4085-A218-4A00F66B81C8}" type="parTrans" cxnId="{7937CABE-5700-4B41-97FF-BE70EFECE203}">
      <dgm:prSet/>
      <dgm:spPr/>
      <dgm:t>
        <a:bodyPr/>
        <a:lstStyle/>
        <a:p>
          <a:endParaRPr lang="pl-PL"/>
        </a:p>
      </dgm:t>
    </dgm:pt>
    <dgm:pt modelId="{42DF765E-15DB-4EF1-B896-361B6E9206C7}" type="sibTrans" cxnId="{7937CABE-5700-4B41-97FF-BE70EFECE203}">
      <dgm:prSet/>
      <dgm:spPr/>
      <dgm:t>
        <a:bodyPr/>
        <a:lstStyle/>
        <a:p>
          <a:endParaRPr lang="pl-PL"/>
        </a:p>
      </dgm:t>
    </dgm:pt>
    <dgm:pt modelId="{DB2477CD-B059-4EA6-8EC6-9D236A19582B}" type="pres">
      <dgm:prSet presAssocID="{CEA6422C-0068-49B7-82F9-DD9232D2323A}" presName="compositeShape" presStyleCnt="0">
        <dgm:presLayoutVars>
          <dgm:dir/>
          <dgm:resizeHandles/>
        </dgm:presLayoutVars>
      </dgm:prSet>
      <dgm:spPr/>
      <dgm:t>
        <a:bodyPr/>
        <a:lstStyle/>
        <a:p>
          <a:endParaRPr lang="pl-PL"/>
        </a:p>
      </dgm:t>
    </dgm:pt>
    <dgm:pt modelId="{710C3D29-8460-4C2D-9CAE-117F8297BD12}" type="pres">
      <dgm:prSet presAssocID="{CEA6422C-0068-49B7-82F9-DD9232D2323A}" presName="pyramid" presStyleLbl="node1" presStyleIdx="0" presStyleCnt="1"/>
      <dgm:spPr/>
    </dgm:pt>
    <dgm:pt modelId="{F65F2154-55B4-4366-AEA9-E3276B78409B}" type="pres">
      <dgm:prSet presAssocID="{CEA6422C-0068-49B7-82F9-DD9232D2323A}" presName="theList" presStyleCnt="0"/>
      <dgm:spPr/>
    </dgm:pt>
    <dgm:pt modelId="{EA89E5F6-2E3E-49DE-B31B-AECE7AF4844E}" type="pres">
      <dgm:prSet presAssocID="{8323287A-57D3-4B10-B679-AC131089A9E7}" presName="aNode" presStyleLbl="fgAcc1" presStyleIdx="0" presStyleCnt="5" custScaleX="344444" custLinFactNeighborX="-944" custLinFactNeighborY="-17011">
        <dgm:presLayoutVars>
          <dgm:bulletEnabled val="1"/>
        </dgm:presLayoutVars>
      </dgm:prSet>
      <dgm:spPr/>
      <dgm:t>
        <a:bodyPr/>
        <a:lstStyle/>
        <a:p>
          <a:endParaRPr lang="pl-PL"/>
        </a:p>
      </dgm:t>
    </dgm:pt>
    <dgm:pt modelId="{9A287616-C714-4253-B333-81B385414A34}" type="pres">
      <dgm:prSet presAssocID="{8323287A-57D3-4B10-B679-AC131089A9E7}" presName="aSpace" presStyleCnt="0"/>
      <dgm:spPr/>
    </dgm:pt>
    <dgm:pt modelId="{2B2AA42C-8716-45E4-BD1D-860CE9FA49D9}" type="pres">
      <dgm:prSet presAssocID="{E9C41ED5-F796-48F9-B4FA-153FE46E73CE}" presName="aNode" presStyleLbl="fgAcc1" presStyleIdx="1" presStyleCnt="5" custScaleX="341162">
        <dgm:presLayoutVars>
          <dgm:bulletEnabled val="1"/>
        </dgm:presLayoutVars>
      </dgm:prSet>
      <dgm:spPr/>
      <dgm:t>
        <a:bodyPr/>
        <a:lstStyle/>
        <a:p>
          <a:endParaRPr lang="pl-PL"/>
        </a:p>
      </dgm:t>
    </dgm:pt>
    <dgm:pt modelId="{CB07DAEE-18AD-4366-A52F-ECA0C2CA2755}" type="pres">
      <dgm:prSet presAssocID="{E9C41ED5-F796-48F9-B4FA-153FE46E73CE}" presName="aSpace" presStyleCnt="0"/>
      <dgm:spPr/>
    </dgm:pt>
    <dgm:pt modelId="{03DA1C90-B1A4-4CAA-8E23-5EAAD50E1CDE}" type="pres">
      <dgm:prSet presAssocID="{A60DC4CD-B030-4E1F-8FEE-00C0F119225F}" presName="aNode" presStyleLbl="fgAcc1" presStyleIdx="2" presStyleCnt="5" custScaleX="335993">
        <dgm:presLayoutVars>
          <dgm:bulletEnabled val="1"/>
        </dgm:presLayoutVars>
      </dgm:prSet>
      <dgm:spPr/>
      <dgm:t>
        <a:bodyPr/>
        <a:lstStyle/>
        <a:p>
          <a:endParaRPr lang="pl-PL"/>
        </a:p>
      </dgm:t>
    </dgm:pt>
    <dgm:pt modelId="{1AE28F2C-7952-44BC-B93A-1A20E60CFD1A}" type="pres">
      <dgm:prSet presAssocID="{A60DC4CD-B030-4E1F-8FEE-00C0F119225F}" presName="aSpace" presStyleCnt="0"/>
      <dgm:spPr/>
    </dgm:pt>
    <dgm:pt modelId="{F283FBC0-F2EB-4A5F-95E9-86E3850849C9}" type="pres">
      <dgm:prSet presAssocID="{6FCA3FED-734B-430E-8E3B-E5B07A1F6242}" presName="aNode" presStyleLbl="fgAcc1" presStyleIdx="3" presStyleCnt="5" custScaleX="335993">
        <dgm:presLayoutVars>
          <dgm:bulletEnabled val="1"/>
        </dgm:presLayoutVars>
      </dgm:prSet>
      <dgm:spPr/>
      <dgm:t>
        <a:bodyPr/>
        <a:lstStyle/>
        <a:p>
          <a:endParaRPr lang="pl-PL"/>
        </a:p>
      </dgm:t>
    </dgm:pt>
    <dgm:pt modelId="{E1EBCD04-3BED-4040-8F4C-246487C59671}" type="pres">
      <dgm:prSet presAssocID="{6FCA3FED-734B-430E-8E3B-E5B07A1F6242}" presName="aSpace" presStyleCnt="0"/>
      <dgm:spPr/>
    </dgm:pt>
    <dgm:pt modelId="{62F4EBD5-21D0-4D25-AF34-9AAE7FCD4037}" type="pres">
      <dgm:prSet presAssocID="{D8D36AB7-FA38-4CDF-B266-4388AD5960A3}" presName="aNode" presStyleLbl="fgAcc1" presStyleIdx="4" presStyleCnt="5" custScaleX="335993">
        <dgm:presLayoutVars>
          <dgm:bulletEnabled val="1"/>
        </dgm:presLayoutVars>
      </dgm:prSet>
      <dgm:spPr/>
      <dgm:t>
        <a:bodyPr/>
        <a:lstStyle/>
        <a:p>
          <a:endParaRPr lang="pl-PL"/>
        </a:p>
      </dgm:t>
    </dgm:pt>
    <dgm:pt modelId="{ABC568FE-ECB1-4AE5-8B81-2CF77CB1F286}" type="pres">
      <dgm:prSet presAssocID="{D8D36AB7-FA38-4CDF-B266-4388AD5960A3}" presName="aSpace" presStyleCnt="0"/>
      <dgm:spPr/>
    </dgm:pt>
  </dgm:ptLst>
  <dgm:cxnLst>
    <dgm:cxn modelId="{68E73217-5C57-4964-8161-43436D133144}" type="presOf" srcId="{8323287A-57D3-4B10-B679-AC131089A9E7}" destId="{EA89E5F6-2E3E-49DE-B31B-AECE7AF4844E}" srcOrd="0" destOrd="0" presId="urn:microsoft.com/office/officeart/2005/8/layout/pyramid2"/>
    <dgm:cxn modelId="{7937CABE-5700-4B41-97FF-BE70EFECE203}" srcId="{CEA6422C-0068-49B7-82F9-DD9232D2323A}" destId="{D8D36AB7-FA38-4CDF-B266-4388AD5960A3}" srcOrd="4" destOrd="0" parTransId="{C57C34A1-101D-4085-A218-4A00F66B81C8}" sibTransId="{42DF765E-15DB-4EF1-B896-361B6E9206C7}"/>
    <dgm:cxn modelId="{26306D69-AED4-426F-92A6-BDF1ADAAE6D3}" srcId="{CEA6422C-0068-49B7-82F9-DD9232D2323A}" destId="{6FCA3FED-734B-430E-8E3B-E5B07A1F6242}" srcOrd="3" destOrd="0" parTransId="{AA9CF3B5-1764-4506-BCE1-C49A55E0FA9E}" sibTransId="{55045FA5-12DF-4F7E-8B8E-2990CC400962}"/>
    <dgm:cxn modelId="{ACA3F5C6-66C7-4376-B3D4-65727DC5F793}" type="presOf" srcId="{E9C41ED5-F796-48F9-B4FA-153FE46E73CE}" destId="{2B2AA42C-8716-45E4-BD1D-860CE9FA49D9}" srcOrd="0" destOrd="0" presId="urn:microsoft.com/office/officeart/2005/8/layout/pyramid2"/>
    <dgm:cxn modelId="{402DDAE8-56CB-409C-ACD8-9CE71BDCC712}" srcId="{CEA6422C-0068-49B7-82F9-DD9232D2323A}" destId="{8323287A-57D3-4B10-B679-AC131089A9E7}" srcOrd="0" destOrd="0" parTransId="{0195C748-5F3C-4DE9-9257-C54D57FB5376}" sibTransId="{9F45C5BB-CFFB-4740-86FF-4E989D811D12}"/>
    <dgm:cxn modelId="{BF990091-9F24-4BFC-AD82-234CC7233254}" type="presOf" srcId="{A60DC4CD-B030-4E1F-8FEE-00C0F119225F}" destId="{03DA1C90-B1A4-4CAA-8E23-5EAAD50E1CDE}" srcOrd="0" destOrd="0" presId="urn:microsoft.com/office/officeart/2005/8/layout/pyramid2"/>
    <dgm:cxn modelId="{4256F746-0FCC-4B45-8BF0-7C761C6BF4D4}" type="presOf" srcId="{6FCA3FED-734B-430E-8E3B-E5B07A1F6242}" destId="{F283FBC0-F2EB-4A5F-95E9-86E3850849C9}" srcOrd="0" destOrd="0" presId="urn:microsoft.com/office/officeart/2005/8/layout/pyramid2"/>
    <dgm:cxn modelId="{B889F0F3-F18F-4DF8-8B1A-7DAD10BC7DF4}" type="presOf" srcId="{CEA6422C-0068-49B7-82F9-DD9232D2323A}" destId="{DB2477CD-B059-4EA6-8EC6-9D236A19582B}" srcOrd="0" destOrd="0" presId="urn:microsoft.com/office/officeart/2005/8/layout/pyramid2"/>
    <dgm:cxn modelId="{D3A0160A-43E9-4D84-8867-0C3314EECBB4}" type="presOf" srcId="{D8D36AB7-FA38-4CDF-B266-4388AD5960A3}" destId="{62F4EBD5-21D0-4D25-AF34-9AAE7FCD4037}" srcOrd="0" destOrd="0" presId="urn:microsoft.com/office/officeart/2005/8/layout/pyramid2"/>
    <dgm:cxn modelId="{75D06192-4893-49B4-B7CF-F6682C7274F4}" srcId="{CEA6422C-0068-49B7-82F9-DD9232D2323A}" destId="{E9C41ED5-F796-48F9-B4FA-153FE46E73CE}" srcOrd="1" destOrd="0" parTransId="{92B67B41-9FD0-4303-B35D-362FE1BDA131}" sibTransId="{6E675683-7E2B-46F8-834A-F5946F4331D8}"/>
    <dgm:cxn modelId="{65E0598C-4DFF-4AA0-875C-7A9FDC528223}" srcId="{CEA6422C-0068-49B7-82F9-DD9232D2323A}" destId="{A60DC4CD-B030-4E1F-8FEE-00C0F119225F}" srcOrd="2" destOrd="0" parTransId="{4A3BA5D2-3081-46A3-A331-145E790D6623}" sibTransId="{1284A879-EB05-4998-A69E-76EDA5A9C321}"/>
    <dgm:cxn modelId="{58E8FFA1-A2D4-4B3E-8C5C-D318A7297488}" type="presParOf" srcId="{DB2477CD-B059-4EA6-8EC6-9D236A19582B}" destId="{710C3D29-8460-4C2D-9CAE-117F8297BD12}" srcOrd="0" destOrd="0" presId="urn:microsoft.com/office/officeart/2005/8/layout/pyramid2"/>
    <dgm:cxn modelId="{3837CE8F-E88B-49F4-97F8-7513F9623B28}" type="presParOf" srcId="{DB2477CD-B059-4EA6-8EC6-9D236A19582B}" destId="{F65F2154-55B4-4366-AEA9-E3276B78409B}" srcOrd="1" destOrd="0" presId="urn:microsoft.com/office/officeart/2005/8/layout/pyramid2"/>
    <dgm:cxn modelId="{7F01DA93-0191-4D32-8422-1AF6E01B90CC}" type="presParOf" srcId="{F65F2154-55B4-4366-AEA9-E3276B78409B}" destId="{EA89E5F6-2E3E-49DE-B31B-AECE7AF4844E}" srcOrd="0" destOrd="0" presId="urn:microsoft.com/office/officeart/2005/8/layout/pyramid2"/>
    <dgm:cxn modelId="{F690B434-0735-41C9-9BA4-96FF7C8B46B9}" type="presParOf" srcId="{F65F2154-55B4-4366-AEA9-E3276B78409B}" destId="{9A287616-C714-4253-B333-81B385414A34}" srcOrd="1" destOrd="0" presId="urn:microsoft.com/office/officeart/2005/8/layout/pyramid2"/>
    <dgm:cxn modelId="{86DFA7A1-BBB3-4F24-8495-0B10D4582EB7}" type="presParOf" srcId="{F65F2154-55B4-4366-AEA9-E3276B78409B}" destId="{2B2AA42C-8716-45E4-BD1D-860CE9FA49D9}" srcOrd="2" destOrd="0" presId="urn:microsoft.com/office/officeart/2005/8/layout/pyramid2"/>
    <dgm:cxn modelId="{900D7F90-352D-4576-B307-68D38260A9D4}" type="presParOf" srcId="{F65F2154-55B4-4366-AEA9-E3276B78409B}" destId="{CB07DAEE-18AD-4366-A52F-ECA0C2CA2755}" srcOrd="3" destOrd="0" presId="urn:microsoft.com/office/officeart/2005/8/layout/pyramid2"/>
    <dgm:cxn modelId="{3F5202D3-C83B-40D5-BC72-779D6B931DC7}" type="presParOf" srcId="{F65F2154-55B4-4366-AEA9-E3276B78409B}" destId="{03DA1C90-B1A4-4CAA-8E23-5EAAD50E1CDE}" srcOrd="4" destOrd="0" presId="urn:microsoft.com/office/officeart/2005/8/layout/pyramid2"/>
    <dgm:cxn modelId="{4E2F9A37-BB6C-4182-897E-A09C1BD41368}" type="presParOf" srcId="{F65F2154-55B4-4366-AEA9-E3276B78409B}" destId="{1AE28F2C-7952-44BC-B93A-1A20E60CFD1A}" srcOrd="5" destOrd="0" presId="urn:microsoft.com/office/officeart/2005/8/layout/pyramid2"/>
    <dgm:cxn modelId="{5A3CC5AC-94FE-4958-8035-504DF2D7E973}" type="presParOf" srcId="{F65F2154-55B4-4366-AEA9-E3276B78409B}" destId="{F283FBC0-F2EB-4A5F-95E9-86E3850849C9}" srcOrd="6" destOrd="0" presId="urn:microsoft.com/office/officeart/2005/8/layout/pyramid2"/>
    <dgm:cxn modelId="{6368EAB9-D314-4897-9D0A-61986AD154A4}" type="presParOf" srcId="{F65F2154-55B4-4366-AEA9-E3276B78409B}" destId="{E1EBCD04-3BED-4040-8F4C-246487C59671}" srcOrd="7" destOrd="0" presId="urn:microsoft.com/office/officeart/2005/8/layout/pyramid2"/>
    <dgm:cxn modelId="{219B0B0D-9D04-4C06-BF46-7BB399C1303A}" type="presParOf" srcId="{F65F2154-55B4-4366-AEA9-E3276B78409B}" destId="{62F4EBD5-21D0-4D25-AF34-9AAE7FCD4037}" srcOrd="8" destOrd="0" presId="urn:microsoft.com/office/officeart/2005/8/layout/pyramid2"/>
    <dgm:cxn modelId="{D8A840E3-2F75-42D6-A6A4-8EBCC9334732}" type="presParOf" srcId="{F65F2154-55B4-4366-AEA9-E3276B78409B}" destId="{ABC568FE-ECB1-4AE5-8B81-2CF77CB1F286}" srcOrd="9"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C74656-7AB5-42B8-B96E-4F14726E91B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pl-PL"/>
        </a:p>
      </dgm:t>
    </dgm:pt>
    <dgm:pt modelId="{14DF9023-8CA0-4C6D-A66E-365239F78A84}">
      <dgm:prSet/>
      <dgm:spPr/>
      <dgm:t>
        <a:bodyPr/>
        <a:lstStyle/>
        <a:p>
          <a:pPr algn="ctr" rtl="0"/>
          <a:r>
            <a:rPr lang="pl-PL" b="1" dirty="0" smtClean="0"/>
            <a:t>Cele kształcenia – wymagania ogólne </a:t>
          </a:r>
          <a:endParaRPr lang="pl-PL" dirty="0"/>
        </a:p>
      </dgm:t>
    </dgm:pt>
    <dgm:pt modelId="{BF305837-FBAD-4BE2-BA25-F4568E8EEF41}" type="parTrans" cxnId="{4A660B3A-05C0-43F4-9894-FB087CCA6D6A}">
      <dgm:prSet/>
      <dgm:spPr/>
      <dgm:t>
        <a:bodyPr/>
        <a:lstStyle/>
        <a:p>
          <a:endParaRPr lang="pl-PL"/>
        </a:p>
      </dgm:t>
    </dgm:pt>
    <dgm:pt modelId="{1E64A023-763F-4C9C-A75B-5CBD4B0CC7F1}" type="sibTrans" cxnId="{4A660B3A-05C0-43F4-9894-FB087CCA6D6A}">
      <dgm:prSet/>
      <dgm:spPr/>
      <dgm:t>
        <a:bodyPr/>
        <a:lstStyle/>
        <a:p>
          <a:endParaRPr lang="pl-PL"/>
        </a:p>
      </dgm:t>
    </dgm:pt>
    <dgm:pt modelId="{EA53BA3A-7E92-4F32-B66B-447892811AC4}">
      <dgm:prSet/>
      <dgm:spPr/>
      <dgm:t>
        <a:bodyPr/>
        <a:lstStyle/>
        <a:p>
          <a:pPr rtl="0"/>
          <a:r>
            <a:rPr lang="pl-PL" b="1" dirty="0" smtClean="0"/>
            <a:t>Celem edukacji uczniów z niepełnosprawnością intelektualną w stopniu umiarkowanym lub znacznym oraz uczniów z niepełnosprawnościami sprzężonymi jest </a:t>
          </a:r>
          <a:r>
            <a:rPr lang="pl-PL" b="1" u="sng" dirty="0" smtClean="0"/>
            <a:t>efektywne przygotowanie uczniów do dorosłości, w tym w praktycznym przysposobieniu do podjęcia zatrudnienia na otwartym/chronionym rynku pracy</a:t>
          </a:r>
          <a:r>
            <a:rPr lang="pl-PL" dirty="0" smtClean="0"/>
            <a:t>. </a:t>
          </a:r>
          <a:endParaRPr lang="pl-PL" dirty="0"/>
        </a:p>
      </dgm:t>
    </dgm:pt>
    <dgm:pt modelId="{A568EBF8-697C-4195-96D0-FBDBBA1EC882}" type="parTrans" cxnId="{614C393F-55E5-4728-833C-8CADF145AF55}">
      <dgm:prSet/>
      <dgm:spPr/>
      <dgm:t>
        <a:bodyPr/>
        <a:lstStyle/>
        <a:p>
          <a:endParaRPr lang="pl-PL"/>
        </a:p>
      </dgm:t>
    </dgm:pt>
    <dgm:pt modelId="{C599DAC0-0228-4EA5-A277-BF498F10B8DC}" type="sibTrans" cxnId="{614C393F-55E5-4728-833C-8CADF145AF55}">
      <dgm:prSet/>
      <dgm:spPr/>
      <dgm:t>
        <a:bodyPr/>
        <a:lstStyle/>
        <a:p>
          <a:endParaRPr lang="pl-PL"/>
        </a:p>
      </dgm:t>
    </dgm:pt>
    <dgm:pt modelId="{6A7EF152-1BA5-4874-ABEE-28AD1D5DFBE1}">
      <dgm:prSet/>
      <dgm:spPr/>
      <dgm:t>
        <a:bodyPr/>
        <a:lstStyle/>
        <a:p>
          <a:pPr rtl="0"/>
          <a:r>
            <a:rPr lang="pl-PL" smtClean="0"/>
            <a:t>Celem jest także: utrwalanie i poszerzanie zakresu już zdobytej wiedzy i umiejętności, doskonalenie już posiadanych kompetencji społecznych, zdolności adaptacyjnych i kształcenie nowych umiejętności umożliwiających samodzielne, niezależne funkcjonowanie uczniów w przyszłości </a:t>
          </a:r>
          <a:endParaRPr lang="pl-PL"/>
        </a:p>
      </dgm:t>
    </dgm:pt>
    <dgm:pt modelId="{5DE27423-F2FA-4C84-8724-5A122293493C}" type="parTrans" cxnId="{29C17361-02B1-4ED6-A50F-715FE0CD1037}">
      <dgm:prSet/>
      <dgm:spPr/>
      <dgm:t>
        <a:bodyPr/>
        <a:lstStyle/>
        <a:p>
          <a:endParaRPr lang="pl-PL"/>
        </a:p>
      </dgm:t>
    </dgm:pt>
    <dgm:pt modelId="{05458157-7473-4F76-BAE2-1D5E9BA8AF41}" type="sibTrans" cxnId="{29C17361-02B1-4ED6-A50F-715FE0CD1037}">
      <dgm:prSet/>
      <dgm:spPr/>
      <dgm:t>
        <a:bodyPr/>
        <a:lstStyle/>
        <a:p>
          <a:endParaRPr lang="pl-PL"/>
        </a:p>
      </dgm:t>
    </dgm:pt>
    <dgm:pt modelId="{381B9B9F-F714-48BC-997C-C431519E7BBC}" type="pres">
      <dgm:prSet presAssocID="{7BC74656-7AB5-42B8-B96E-4F14726E91BA}" presName="linear" presStyleCnt="0">
        <dgm:presLayoutVars>
          <dgm:animLvl val="lvl"/>
          <dgm:resizeHandles val="exact"/>
        </dgm:presLayoutVars>
      </dgm:prSet>
      <dgm:spPr/>
      <dgm:t>
        <a:bodyPr/>
        <a:lstStyle/>
        <a:p>
          <a:endParaRPr lang="pl-PL"/>
        </a:p>
      </dgm:t>
    </dgm:pt>
    <dgm:pt modelId="{6AFC729B-8AEE-47A2-A1E3-107A69892254}" type="pres">
      <dgm:prSet presAssocID="{14DF9023-8CA0-4C6D-A66E-365239F78A84}" presName="parentText" presStyleLbl="node1" presStyleIdx="0" presStyleCnt="3">
        <dgm:presLayoutVars>
          <dgm:chMax val="0"/>
          <dgm:bulletEnabled val="1"/>
        </dgm:presLayoutVars>
      </dgm:prSet>
      <dgm:spPr/>
      <dgm:t>
        <a:bodyPr/>
        <a:lstStyle/>
        <a:p>
          <a:endParaRPr lang="pl-PL"/>
        </a:p>
      </dgm:t>
    </dgm:pt>
    <dgm:pt modelId="{9F7BF5EF-B04B-4F00-83E1-4BB559ACF4E8}" type="pres">
      <dgm:prSet presAssocID="{1E64A023-763F-4C9C-A75B-5CBD4B0CC7F1}" presName="spacer" presStyleCnt="0"/>
      <dgm:spPr/>
    </dgm:pt>
    <dgm:pt modelId="{1BD01B47-A68F-454C-A7CC-B0CEAEC21877}" type="pres">
      <dgm:prSet presAssocID="{EA53BA3A-7E92-4F32-B66B-447892811AC4}" presName="parentText" presStyleLbl="node1" presStyleIdx="1" presStyleCnt="3">
        <dgm:presLayoutVars>
          <dgm:chMax val="0"/>
          <dgm:bulletEnabled val="1"/>
        </dgm:presLayoutVars>
      </dgm:prSet>
      <dgm:spPr/>
      <dgm:t>
        <a:bodyPr/>
        <a:lstStyle/>
        <a:p>
          <a:endParaRPr lang="pl-PL"/>
        </a:p>
      </dgm:t>
    </dgm:pt>
    <dgm:pt modelId="{8B5213BE-1AD6-456E-990A-F3B68DDB8F45}" type="pres">
      <dgm:prSet presAssocID="{C599DAC0-0228-4EA5-A277-BF498F10B8DC}" presName="spacer" presStyleCnt="0"/>
      <dgm:spPr/>
    </dgm:pt>
    <dgm:pt modelId="{1A04E789-4D0F-4DB9-B0EF-3F8733403004}" type="pres">
      <dgm:prSet presAssocID="{6A7EF152-1BA5-4874-ABEE-28AD1D5DFBE1}" presName="parentText" presStyleLbl="node1" presStyleIdx="2" presStyleCnt="3">
        <dgm:presLayoutVars>
          <dgm:chMax val="0"/>
          <dgm:bulletEnabled val="1"/>
        </dgm:presLayoutVars>
      </dgm:prSet>
      <dgm:spPr/>
      <dgm:t>
        <a:bodyPr/>
        <a:lstStyle/>
        <a:p>
          <a:endParaRPr lang="pl-PL"/>
        </a:p>
      </dgm:t>
    </dgm:pt>
  </dgm:ptLst>
  <dgm:cxnLst>
    <dgm:cxn modelId="{1295CD1E-8F3B-4F16-B1BF-DDF44B3BB64D}" type="presOf" srcId="{14DF9023-8CA0-4C6D-A66E-365239F78A84}" destId="{6AFC729B-8AEE-47A2-A1E3-107A69892254}" srcOrd="0" destOrd="0" presId="urn:microsoft.com/office/officeart/2005/8/layout/vList2"/>
    <dgm:cxn modelId="{36E60A12-230F-448A-84FF-5E768D8B8379}" type="presOf" srcId="{EA53BA3A-7E92-4F32-B66B-447892811AC4}" destId="{1BD01B47-A68F-454C-A7CC-B0CEAEC21877}" srcOrd="0" destOrd="0" presId="urn:microsoft.com/office/officeart/2005/8/layout/vList2"/>
    <dgm:cxn modelId="{4A660B3A-05C0-43F4-9894-FB087CCA6D6A}" srcId="{7BC74656-7AB5-42B8-B96E-4F14726E91BA}" destId="{14DF9023-8CA0-4C6D-A66E-365239F78A84}" srcOrd="0" destOrd="0" parTransId="{BF305837-FBAD-4BE2-BA25-F4568E8EEF41}" sibTransId="{1E64A023-763F-4C9C-A75B-5CBD4B0CC7F1}"/>
    <dgm:cxn modelId="{DF81CBCF-3A53-4404-9566-49FD3BD14901}" type="presOf" srcId="{7BC74656-7AB5-42B8-B96E-4F14726E91BA}" destId="{381B9B9F-F714-48BC-997C-C431519E7BBC}" srcOrd="0" destOrd="0" presId="urn:microsoft.com/office/officeart/2005/8/layout/vList2"/>
    <dgm:cxn modelId="{614C393F-55E5-4728-833C-8CADF145AF55}" srcId="{7BC74656-7AB5-42B8-B96E-4F14726E91BA}" destId="{EA53BA3A-7E92-4F32-B66B-447892811AC4}" srcOrd="1" destOrd="0" parTransId="{A568EBF8-697C-4195-96D0-FBDBBA1EC882}" sibTransId="{C599DAC0-0228-4EA5-A277-BF498F10B8DC}"/>
    <dgm:cxn modelId="{C6604095-4324-42B8-B7AC-E93F0ECF818B}" type="presOf" srcId="{6A7EF152-1BA5-4874-ABEE-28AD1D5DFBE1}" destId="{1A04E789-4D0F-4DB9-B0EF-3F8733403004}" srcOrd="0" destOrd="0" presId="urn:microsoft.com/office/officeart/2005/8/layout/vList2"/>
    <dgm:cxn modelId="{29C17361-02B1-4ED6-A50F-715FE0CD1037}" srcId="{7BC74656-7AB5-42B8-B96E-4F14726E91BA}" destId="{6A7EF152-1BA5-4874-ABEE-28AD1D5DFBE1}" srcOrd="2" destOrd="0" parTransId="{5DE27423-F2FA-4C84-8724-5A122293493C}" sibTransId="{05458157-7473-4F76-BAE2-1D5E9BA8AF41}"/>
    <dgm:cxn modelId="{C4CB2E0F-98CA-442B-9EFC-6454EEAE3C97}" type="presParOf" srcId="{381B9B9F-F714-48BC-997C-C431519E7BBC}" destId="{6AFC729B-8AEE-47A2-A1E3-107A69892254}" srcOrd="0" destOrd="0" presId="urn:microsoft.com/office/officeart/2005/8/layout/vList2"/>
    <dgm:cxn modelId="{059D1DE6-CA79-4BFA-A908-AA2376A092FC}" type="presParOf" srcId="{381B9B9F-F714-48BC-997C-C431519E7BBC}" destId="{9F7BF5EF-B04B-4F00-83E1-4BB559ACF4E8}" srcOrd="1" destOrd="0" presId="urn:microsoft.com/office/officeart/2005/8/layout/vList2"/>
    <dgm:cxn modelId="{A12AD05A-CBB0-40F7-A746-FA428D46085C}" type="presParOf" srcId="{381B9B9F-F714-48BC-997C-C431519E7BBC}" destId="{1BD01B47-A68F-454C-A7CC-B0CEAEC21877}" srcOrd="2" destOrd="0" presId="urn:microsoft.com/office/officeart/2005/8/layout/vList2"/>
    <dgm:cxn modelId="{1C328253-9425-4AB9-BAAB-DD0EBA4C4A22}" type="presParOf" srcId="{381B9B9F-F714-48BC-997C-C431519E7BBC}" destId="{8B5213BE-1AD6-456E-990A-F3B68DDB8F45}" srcOrd="3" destOrd="0" presId="urn:microsoft.com/office/officeart/2005/8/layout/vList2"/>
    <dgm:cxn modelId="{D19B0F48-85E6-40B0-B466-2CB0D5E60E4F}" type="presParOf" srcId="{381B9B9F-F714-48BC-997C-C431519E7BBC}" destId="{1A04E789-4D0F-4DB9-B0EF-3F8733403004}"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8D3951-01E3-4735-906E-FD76B657A11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pl-PL"/>
        </a:p>
      </dgm:t>
    </dgm:pt>
    <dgm:pt modelId="{F9EBEE33-8603-4A56-AF2E-4C6CAB993CD5}">
      <dgm:prSet/>
      <dgm:spPr/>
      <dgm:t>
        <a:bodyPr/>
        <a:lstStyle/>
        <a:p>
          <a:pPr rtl="0"/>
          <a:r>
            <a:rPr lang="pl-PL" dirty="0" smtClean="0"/>
            <a:t>Podstawa programowa kształcenia ogólnego dla szkół specjalnych przysposabiających do pracy dla uczniów z niepełnosprawnością intelektualną w stopniu umiarkowanym lub znacznym oraz dla uczniów z niepełnosprawnościami sprzężonymi </a:t>
          </a:r>
          <a:r>
            <a:rPr lang="pl-PL" b="1" dirty="0" smtClean="0">
              <a:solidFill>
                <a:srgbClr val="FF0000"/>
              </a:solidFill>
            </a:rPr>
            <a:t>jest integralną kontynuacją podstawy programowej kształcenia ogólnego dla tej grupy uczniów w szkole podstawowej</a:t>
          </a:r>
          <a:r>
            <a:rPr lang="pl-PL" dirty="0" smtClean="0"/>
            <a:t>. W porównaniu z dotychczasową podstawą jest bogatsza w treści przystosowane do nowej i zmieniającej się rzeczywistości społecznej. </a:t>
          </a:r>
          <a:endParaRPr lang="pl-PL" dirty="0"/>
        </a:p>
      </dgm:t>
    </dgm:pt>
    <dgm:pt modelId="{E7CFE310-12B1-4085-87D8-263FD7A428CD}" type="parTrans" cxnId="{6E591A69-EB05-40E2-9AAE-36B44F742B3E}">
      <dgm:prSet/>
      <dgm:spPr/>
      <dgm:t>
        <a:bodyPr/>
        <a:lstStyle/>
        <a:p>
          <a:endParaRPr lang="pl-PL"/>
        </a:p>
      </dgm:t>
    </dgm:pt>
    <dgm:pt modelId="{9B876492-DC97-4EA7-A433-C128834A2293}" type="sibTrans" cxnId="{6E591A69-EB05-40E2-9AAE-36B44F742B3E}">
      <dgm:prSet/>
      <dgm:spPr/>
      <dgm:t>
        <a:bodyPr/>
        <a:lstStyle/>
        <a:p>
          <a:endParaRPr lang="pl-PL"/>
        </a:p>
      </dgm:t>
    </dgm:pt>
    <dgm:pt modelId="{B3EFA521-2EBA-45F6-80BA-DB3328ABA183}" type="pres">
      <dgm:prSet presAssocID="{8D8D3951-01E3-4735-906E-FD76B657A11B}" presName="linear" presStyleCnt="0">
        <dgm:presLayoutVars>
          <dgm:animLvl val="lvl"/>
          <dgm:resizeHandles val="exact"/>
        </dgm:presLayoutVars>
      </dgm:prSet>
      <dgm:spPr/>
      <dgm:t>
        <a:bodyPr/>
        <a:lstStyle/>
        <a:p>
          <a:endParaRPr lang="pl-PL"/>
        </a:p>
      </dgm:t>
    </dgm:pt>
    <dgm:pt modelId="{5831D635-93E0-48AB-ADFB-AE86FD9071E4}" type="pres">
      <dgm:prSet presAssocID="{F9EBEE33-8603-4A56-AF2E-4C6CAB993CD5}" presName="parentText" presStyleLbl="node1" presStyleIdx="0" presStyleCnt="1">
        <dgm:presLayoutVars>
          <dgm:chMax val="0"/>
          <dgm:bulletEnabled val="1"/>
        </dgm:presLayoutVars>
      </dgm:prSet>
      <dgm:spPr/>
      <dgm:t>
        <a:bodyPr/>
        <a:lstStyle/>
        <a:p>
          <a:endParaRPr lang="pl-PL"/>
        </a:p>
      </dgm:t>
    </dgm:pt>
  </dgm:ptLst>
  <dgm:cxnLst>
    <dgm:cxn modelId="{6E591A69-EB05-40E2-9AAE-36B44F742B3E}" srcId="{8D8D3951-01E3-4735-906E-FD76B657A11B}" destId="{F9EBEE33-8603-4A56-AF2E-4C6CAB993CD5}" srcOrd="0" destOrd="0" parTransId="{E7CFE310-12B1-4085-87D8-263FD7A428CD}" sibTransId="{9B876492-DC97-4EA7-A433-C128834A2293}"/>
    <dgm:cxn modelId="{09304F2D-D038-4DDD-B386-BD34569776A2}" type="presOf" srcId="{8D8D3951-01E3-4735-906E-FD76B657A11B}" destId="{B3EFA521-2EBA-45F6-80BA-DB3328ABA183}" srcOrd="0" destOrd="0" presId="urn:microsoft.com/office/officeart/2005/8/layout/vList2"/>
    <dgm:cxn modelId="{2EDCCA1C-2FC7-437A-9279-5B584F094D9B}" type="presOf" srcId="{F9EBEE33-8603-4A56-AF2E-4C6CAB993CD5}" destId="{5831D635-93E0-48AB-ADFB-AE86FD9071E4}" srcOrd="0" destOrd="0" presId="urn:microsoft.com/office/officeart/2005/8/layout/vList2"/>
    <dgm:cxn modelId="{590B6D2C-4824-4B2D-9334-6FD34E6293BA}" type="presParOf" srcId="{B3EFA521-2EBA-45F6-80BA-DB3328ABA183}" destId="{5831D635-93E0-48AB-ADFB-AE86FD9071E4}"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8A3204-BA2B-43F0-8CF7-AF699F3D83F9}"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pl-PL"/>
        </a:p>
      </dgm:t>
    </dgm:pt>
    <dgm:pt modelId="{1E3C0909-4534-4D3E-8584-F9570AB9B4E6}">
      <dgm:prSet custT="1"/>
      <dgm:spPr/>
      <dgm:t>
        <a:bodyPr/>
        <a:lstStyle/>
        <a:p>
          <a:pPr rtl="0"/>
          <a:r>
            <a:rPr lang="pl-PL" sz="1800" dirty="0" smtClean="0"/>
            <a:t>Zawarte w niej wskazania ogólne, cele oraz treści nauczania skoncentrowane są na głównym zadaniu szkoły przysposabiającej do pracy, jakim jest </a:t>
          </a:r>
          <a:r>
            <a:rPr lang="pl-PL" sz="1800" b="1" dirty="0" smtClean="0">
              <a:solidFill>
                <a:srgbClr val="FF0000"/>
              </a:solidFill>
            </a:rPr>
            <a:t>przygotowanie młodzieży z niepełnosprawnością do – w miarę możliwości – niezależnego, satysfakcjonującego i wartościowego życia w okresie dorosłości. Głównym cel stanowi przygotowanie uczniów do wykonywania pracy zgodnej z ich predyspozycjami, w tym także do zatrudnienia wspomaganego</a:t>
          </a:r>
          <a:r>
            <a:rPr lang="pl-PL" sz="1800" dirty="0" smtClean="0"/>
            <a:t>. Istotnym wskazaniem jest uwzględnianie rozwoju technologicznego w zawodach dostępnych dla tej grupy uczniów i przemian zachodzących ustawicznie na rynku pracy. Ważny składnik treści nauczania stanowią zagadnienia związane z rozwojem osobistym, doskonaleniem umiejętności komunikowania się i rozwijaniem samoświadomości oraz kompetencji społecznych, a także umiejętności niezbędnych do życia w zmieniającym się świecie. </a:t>
          </a:r>
          <a:endParaRPr lang="pl-PL" sz="1800" dirty="0"/>
        </a:p>
      </dgm:t>
    </dgm:pt>
    <dgm:pt modelId="{61B54C0A-4094-4248-9903-6F20A70B16C4}" type="parTrans" cxnId="{08F0B021-9838-4A23-B218-BCA4D9991020}">
      <dgm:prSet/>
      <dgm:spPr/>
      <dgm:t>
        <a:bodyPr/>
        <a:lstStyle/>
        <a:p>
          <a:endParaRPr lang="pl-PL"/>
        </a:p>
      </dgm:t>
    </dgm:pt>
    <dgm:pt modelId="{50FE2BCA-B44C-4BB9-8DB3-9AA9DB1A1B0F}" type="sibTrans" cxnId="{08F0B021-9838-4A23-B218-BCA4D9991020}">
      <dgm:prSet/>
      <dgm:spPr/>
      <dgm:t>
        <a:bodyPr/>
        <a:lstStyle/>
        <a:p>
          <a:endParaRPr lang="pl-PL"/>
        </a:p>
      </dgm:t>
    </dgm:pt>
    <dgm:pt modelId="{77D3E0F3-85D9-40EF-BF97-94441F352B6A}" type="pres">
      <dgm:prSet presAssocID="{3B8A3204-BA2B-43F0-8CF7-AF699F3D83F9}" presName="compositeShape" presStyleCnt="0">
        <dgm:presLayoutVars>
          <dgm:dir/>
          <dgm:resizeHandles/>
        </dgm:presLayoutVars>
      </dgm:prSet>
      <dgm:spPr/>
      <dgm:t>
        <a:bodyPr/>
        <a:lstStyle/>
        <a:p>
          <a:endParaRPr lang="pl-PL"/>
        </a:p>
      </dgm:t>
    </dgm:pt>
    <dgm:pt modelId="{D6888B1C-357B-42BD-95E1-CD84A2912064}" type="pres">
      <dgm:prSet presAssocID="{3B8A3204-BA2B-43F0-8CF7-AF699F3D83F9}" presName="pyramid" presStyleLbl="node1" presStyleIdx="0" presStyleCnt="1"/>
      <dgm:spPr/>
    </dgm:pt>
    <dgm:pt modelId="{6412BA6C-F179-4A2B-87E0-1BED4961B145}" type="pres">
      <dgm:prSet presAssocID="{3B8A3204-BA2B-43F0-8CF7-AF699F3D83F9}" presName="theList" presStyleCnt="0"/>
      <dgm:spPr/>
    </dgm:pt>
    <dgm:pt modelId="{50F1BF1A-9CF2-4D34-B9FC-EA9C80284361}" type="pres">
      <dgm:prSet presAssocID="{1E3C0909-4534-4D3E-8584-F9570AB9B4E6}" presName="aNode" presStyleLbl="fgAcc1" presStyleIdx="0" presStyleCnt="1" custScaleX="330824" custScaleY="427256" custLinFactY="13507" custLinFactNeighborX="5169" custLinFactNeighborY="100000">
        <dgm:presLayoutVars>
          <dgm:bulletEnabled val="1"/>
        </dgm:presLayoutVars>
      </dgm:prSet>
      <dgm:spPr/>
      <dgm:t>
        <a:bodyPr/>
        <a:lstStyle/>
        <a:p>
          <a:endParaRPr lang="pl-PL"/>
        </a:p>
      </dgm:t>
    </dgm:pt>
    <dgm:pt modelId="{7B261D34-32ED-4529-A47E-50D230084A00}" type="pres">
      <dgm:prSet presAssocID="{1E3C0909-4534-4D3E-8584-F9570AB9B4E6}" presName="aSpace" presStyleCnt="0"/>
      <dgm:spPr/>
    </dgm:pt>
  </dgm:ptLst>
  <dgm:cxnLst>
    <dgm:cxn modelId="{08F0B021-9838-4A23-B218-BCA4D9991020}" srcId="{3B8A3204-BA2B-43F0-8CF7-AF699F3D83F9}" destId="{1E3C0909-4534-4D3E-8584-F9570AB9B4E6}" srcOrd="0" destOrd="0" parTransId="{61B54C0A-4094-4248-9903-6F20A70B16C4}" sibTransId="{50FE2BCA-B44C-4BB9-8DB3-9AA9DB1A1B0F}"/>
    <dgm:cxn modelId="{A124B555-1264-4239-BB8E-7E3521A8FAEC}" type="presOf" srcId="{1E3C0909-4534-4D3E-8584-F9570AB9B4E6}" destId="{50F1BF1A-9CF2-4D34-B9FC-EA9C80284361}" srcOrd="0" destOrd="0" presId="urn:microsoft.com/office/officeart/2005/8/layout/pyramid2"/>
    <dgm:cxn modelId="{E180B846-4191-4E6F-A490-428F0857301B}" type="presOf" srcId="{3B8A3204-BA2B-43F0-8CF7-AF699F3D83F9}" destId="{77D3E0F3-85D9-40EF-BF97-94441F352B6A}" srcOrd="0" destOrd="0" presId="urn:microsoft.com/office/officeart/2005/8/layout/pyramid2"/>
    <dgm:cxn modelId="{DBBC29A7-290E-4342-9565-324CFF2A8B9A}" type="presParOf" srcId="{77D3E0F3-85D9-40EF-BF97-94441F352B6A}" destId="{D6888B1C-357B-42BD-95E1-CD84A2912064}" srcOrd="0" destOrd="0" presId="urn:microsoft.com/office/officeart/2005/8/layout/pyramid2"/>
    <dgm:cxn modelId="{54A4BAA4-40B3-4499-9720-7925620ECA28}" type="presParOf" srcId="{77D3E0F3-85D9-40EF-BF97-94441F352B6A}" destId="{6412BA6C-F179-4A2B-87E0-1BED4961B145}" srcOrd="1" destOrd="0" presId="urn:microsoft.com/office/officeart/2005/8/layout/pyramid2"/>
    <dgm:cxn modelId="{F1909558-A185-4F32-9F26-762A1B948057}" type="presParOf" srcId="{6412BA6C-F179-4A2B-87E0-1BED4961B145}" destId="{50F1BF1A-9CF2-4D34-B9FC-EA9C80284361}" srcOrd="0" destOrd="0" presId="urn:microsoft.com/office/officeart/2005/8/layout/pyramid2"/>
    <dgm:cxn modelId="{D44205E8-EEA2-40E3-A723-CDD946C45398}" type="presParOf" srcId="{6412BA6C-F179-4A2B-87E0-1BED4961B145}" destId="{7B261D34-32ED-4529-A47E-50D230084A00}" srcOrd="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420CFD-F290-4C9F-A333-1A55F9651CB1}"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pl-PL"/>
        </a:p>
      </dgm:t>
    </dgm:pt>
    <dgm:pt modelId="{76EDA7A8-B018-4FD4-A82E-40BD49D55E49}">
      <dgm:prSet custT="1"/>
      <dgm:spPr/>
      <dgm:t>
        <a:bodyPr/>
        <a:lstStyle/>
        <a:p>
          <a:pPr rtl="0"/>
          <a:r>
            <a:rPr lang="pl-PL" sz="2000" dirty="0" smtClean="0"/>
            <a:t>Podstawa określa cele edukacji i treści nauczania w taki sposób, aby mogły zostać </a:t>
          </a:r>
          <a:r>
            <a:rPr lang="pl-PL" sz="2000" b="1" dirty="0" smtClean="0">
              <a:solidFill>
                <a:srgbClr val="FF0000"/>
              </a:solidFill>
            </a:rPr>
            <a:t>dobrane do indywidualnych potrzeb edukacyjnych i skonkretyzowane w postaci indywidualnego planu działania opracowanego przez zespół specjalistów dla każdego ucznia. </a:t>
          </a:r>
          <a:r>
            <a:rPr lang="pl-PL" sz="2000" dirty="0" smtClean="0"/>
            <a:t>Bogactwo i różnorodność szczegółowych haseł wskazuje na możliwość wielokierunkowego rozwijania sprawności uczniów i poszukiwanie przez nich własnego miejsca we wspólnocie społecznej w ścisłym związku z warunkami środowiska lokalnego. Szczególną cechą struktury podstawy programowej jest jej otwartość – umożliwiająca kreatywne poszerzanie treści indywidualnych planów działania. </a:t>
          </a:r>
          <a:endParaRPr lang="pl-PL" sz="2000" dirty="0"/>
        </a:p>
      </dgm:t>
    </dgm:pt>
    <dgm:pt modelId="{F5B5CF81-3433-4989-AA27-721DD6D1A89F}" type="parTrans" cxnId="{5E4AFABA-A0D0-4EEF-9BA1-31AA90E5E924}">
      <dgm:prSet/>
      <dgm:spPr/>
      <dgm:t>
        <a:bodyPr/>
        <a:lstStyle/>
        <a:p>
          <a:endParaRPr lang="pl-PL"/>
        </a:p>
      </dgm:t>
    </dgm:pt>
    <dgm:pt modelId="{C50CFCB0-D4DE-4547-B909-629781FAB178}" type="sibTrans" cxnId="{5E4AFABA-A0D0-4EEF-9BA1-31AA90E5E924}">
      <dgm:prSet/>
      <dgm:spPr/>
      <dgm:t>
        <a:bodyPr/>
        <a:lstStyle/>
        <a:p>
          <a:endParaRPr lang="pl-PL"/>
        </a:p>
      </dgm:t>
    </dgm:pt>
    <dgm:pt modelId="{3AE3C7CF-6BE4-488F-8411-84CB2441AF8B}" type="pres">
      <dgm:prSet presAssocID="{AA420CFD-F290-4C9F-A333-1A55F9651CB1}" presName="compositeShape" presStyleCnt="0">
        <dgm:presLayoutVars>
          <dgm:dir/>
          <dgm:resizeHandles/>
        </dgm:presLayoutVars>
      </dgm:prSet>
      <dgm:spPr/>
      <dgm:t>
        <a:bodyPr/>
        <a:lstStyle/>
        <a:p>
          <a:endParaRPr lang="pl-PL"/>
        </a:p>
      </dgm:t>
    </dgm:pt>
    <dgm:pt modelId="{2D886F6E-8364-4D73-913B-8DA3F2D2EDA2}" type="pres">
      <dgm:prSet presAssocID="{AA420CFD-F290-4C9F-A333-1A55F9651CB1}" presName="pyramid" presStyleLbl="node1" presStyleIdx="0" presStyleCnt="1"/>
      <dgm:spPr/>
    </dgm:pt>
    <dgm:pt modelId="{9E7F780F-7A9F-4737-92E2-E7C9194C176C}" type="pres">
      <dgm:prSet presAssocID="{AA420CFD-F290-4C9F-A333-1A55F9651CB1}" presName="theList" presStyleCnt="0"/>
      <dgm:spPr/>
    </dgm:pt>
    <dgm:pt modelId="{27514022-C4A7-4E01-B164-4C82B43905A3}" type="pres">
      <dgm:prSet presAssocID="{76EDA7A8-B018-4FD4-A82E-40BD49D55E49}" presName="aNode" presStyleLbl="fgAcc1" presStyleIdx="0" presStyleCnt="1" custScaleX="344444" custScaleY="140178">
        <dgm:presLayoutVars>
          <dgm:bulletEnabled val="1"/>
        </dgm:presLayoutVars>
      </dgm:prSet>
      <dgm:spPr/>
      <dgm:t>
        <a:bodyPr/>
        <a:lstStyle/>
        <a:p>
          <a:endParaRPr lang="pl-PL"/>
        </a:p>
      </dgm:t>
    </dgm:pt>
    <dgm:pt modelId="{CA0A759A-FD94-491D-A891-9A4BFE380AA7}" type="pres">
      <dgm:prSet presAssocID="{76EDA7A8-B018-4FD4-A82E-40BD49D55E49}" presName="aSpace" presStyleCnt="0"/>
      <dgm:spPr/>
    </dgm:pt>
  </dgm:ptLst>
  <dgm:cxnLst>
    <dgm:cxn modelId="{5E4AFABA-A0D0-4EEF-9BA1-31AA90E5E924}" srcId="{AA420CFD-F290-4C9F-A333-1A55F9651CB1}" destId="{76EDA7A8-B018-4FD4-A82E-40BD49D55E49}" srcOrd="0" destOrd="0" parTransId="{F5B5CF81-3433-4989-AA27-721DD6D1A89F}" sibTransId="{C50CFCB0-D4DE-4547-B909-629781FAB178}"/>
    <dgm:cxn modelId="{FCD6DFF1-BDC5-4CCD-B331-668B352370F6}" type="presOf" srcId="{76EDA7A8-B018-4FD4-A82E-40BD49D55E49}" destId="{27514022-C4A7-4E01-B164-4C82B43905A3}" srcOrd="0" destOrd="0" presId="urn:microsoft.com/office/officeart/2005/8/layout/pyramid2"/>
    <dgm:cxn modelId="{6F623FD0-98FA-45B1-90C4-9EDE4EF8808F}" type="presOf" srcId="{AA420CFD-F290-4C9F-A333-1A55F9651CB1}" destId="{3AE3C7CF-6BE4-488F-8411-84CB2441AF8B}" srcOrd="0" destOrd="0" presId="urn:microsoft.com/office/officeart/2005/8/layout/pyramid2"/>
    <dgm:cxn modelId="{3A94A10E-AA4C-4340-AFB0-5568DA64A786}" type="presParOf" srcId="{3AE3C7CF-6BE4-488F-8411-84CB2441AF8B}" destId="{2D886F6E-8364-4D73-913B-8DA3F2D2EDA2}" srcOrd="0" destOrd="0" presId="urn:microsoft.com/office/officeart/2005/8/layout/pyramid2"/>
    <dgm:cxn modelId="{480CC494-D5E9-40FB-B296-A5375C06C700}" type="presParOf" srcId="{3AE3C7CF-6BE4-488F-8411-84CB2441AF8B}" destId="{9E7F780F-7A9F-4737-92E2-E7C9194C176C}" srcOrd="1" destOrd="0" presId="urn:microsoft.com/office/officeart/2005/8/layout/pyramid2"/>
    <dgm:cxn modelId="{6A486F3B-EFB6-4194-A6D1-7039BC02B3C0}" type="presParOf" srcId="{9E7F780F-7A9F-4737-92E2-E7C9194C176C}" destId="{27514022-C4A7-4E01-B164-4C82B43905A3}" srcOrd="0" destOrd="0" presId="urn:microsoft.com/office/officeart/2005/8/layout/pyramid2"/>
    <dgm:cxn modelId="{87448C2F-6BD2-4569-BEE8-92A36EE296E1}" type="presParOf" srcId="{9E7F780F-7A9F-4737-92E2-E7C9194C176C}" destId="{CA0A759A-FD94-491D-A891-9A4BFE380AA7}" srcOrd="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FAEFFE-9B3E-49A6-8E97-D494FD704B9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pl-PL"/>
        </a:p>
      </dgm:t>
    </dgm:pt>
    <dgm:pt modelId="{EC388438-C187-4E23-BD47-AD5E35C6A76D}">
      <dgm:prSet custT="1"/>
      <dgm:spPr/>
      <dgm:t>
        <a:bodyPr/>
        <a:lstStyle/>
        <a:p>
          <a:pPr rtl="0"/>
          <a:r>
            <a:rPr lang="pl-PL" sz="2000" b="1" dirty="0" smtClean="0"/>
            <a:t>Cel innowacji społecznej </a:t>
          </a:r>
          <a:endParaRPr lang="pl-PL" sz="2000" dirty="0"/>
        </a:p>
      </dgm:t>
    </dgm:pt>
    <dgm:pt modelId="{FCCF8429-667D-4184-A09A-9AD0B2C620B6}" type="parTrans" cxnId="{0EC344B6-8285-4750-85DF-1B6E9C826649}">
      <dgm:prSet/>
      <dgm:spPr/>
      <dgm:t>
        <a:bodyPr/>
        <a:lstStyle/>
        <a:p>
          <a:endParaRPr lang="pl-PL"/>
        </a:p>
      </dgm:t>
    </dgm:pt>
    <dgm:pt modelId="{71765D1B-8A3C-4EC7-84DB-4AB09DE4FB80}" type="sibTrans" cxnId="{0EC344B6-8285-4750-85DF-1B6E9C826649}">
      <dgm:prSet/>
      <dgm:spPr/>
      <dgm:t>
        <a:bodyPr/>
        <a:lstStyle/>
        <a:p>
          <a:endParaRPr lang="pl-PL"/>
        </a:p>
      </dgm:t>
    </dgm:pt>
    <dgm:pt modelId="{339AB834-4F32-4657-94CD-96ED8D00A95B}">
      <dgm:prSet custT="1"/>
      <dgm:spPr/>
      <dgm:t>
        <a:bodyPr/>
        <a:lstStyle/>
        <a:p>
          <a:pPr rtl="0"/>
          <a:r>
            <a:rPr lang="pl-PL" sz="1400" dirty="0" smtClean="0"/>
            <a:t>Celem innowacji społecznej realizowanej przez CRZ Monika Zakrzewska było opracowanie modelu wdrożenia praktyk wspomaganych podczas edukacji szkolnej w otwartym środowisku pracy dla uczniów z umiarkowanym i znacznym stopniem niepełnosprawności urodzonych w latach 1990-1999 do programu3-letniej szkoły przysposabiającej do pracy (</a:t>
          </a:r>
          <a:r>
            <a:rPr lang="pl-PL" sz="1400" dirty="0" err="1" smtClean="0"/>
            <a:t>SPdP</a:t>
          </a:r>
          <a:r>
            <a:rPr lang="pl-PL" sz="1400" dirty="0" smtClean="0"/>
            <a:t>). </a:t>
          </a:r>
          <a:endParaRPr lang="pl-PL" sz="1400" dirty="0"/>
        </a:p>
      </dgm:t>
    </dgm:pt>
    <dgm:pt modelId="{90A90AF1-5910-4981-963A-69CB3CD7D129}" type="parTrans" cxnId="{2DB9C59F-D2BA-4D6F-A196-3CE4AD95DC08}">
      <dgm:prSet/>
      <dgm:spPr/>
      <dgm:t>
        <a:bodyPr/>
        <a:lstStyle/>
        <a:p>
          <a:endParaRPr lang="pl-PL"/>
        </a:p>
      </dgm:t>
    </dgm:pt>
    <dgm:pt modelId="{549E119A-39F7-4F4F-A39D-AF1BCC76CDA8}" type="sibTrans" cxnId="{2DB9C59F-D2BA-4D6F-A196-3CE4AD95DC08}">
      <dgm:prSet/>
      <dgm:spPr/>
      <dgm:t>
        <a:bodyPr/>
        <a:lstStyle/>
        <a:p>
          <a:endParaRPr lang="pl-PL"/>
        </a:p>
      </dgm:t>
    </dgm:pt>
    <dgm:pt modelId="{3CEF0669-CEDB-4F13-B002-9B19D6688985}" type="pres">
      <dgm:prSet presAssocID="{2FFAEFFE-9B3E-49A6-8E97-D494FD704B9B}" presName="Name0" presStyleCnt="0">
        <dgm:presLayoutVars>
          <dgm:dir/>
          <dgm:animLvl val="lvl"/>
          <dgm:resizeHandles val="exact"/>
        </dgm:presLayoutVars>
      </dgm:prSet>
      <dgm:spPr/>
      <dgm:t>
        <a:bodyPr/>
        <a:lstStyle/>
        <a:p>
          <a:endParaRPr lang="pl-PL"/>
        </a:p>
      </dgm:t>
    </dgm:pt>
    <dgm:pt modelId="{C819F210-69A8-4753-94A7-09A493BDDFB9}" type="pres">
      <dgm:prSet presAssocID="{EC388438-C187-4E23-BD47-AD5E35C6A76D}" presName="composite" presStyleCnt="0"/>
      <dgm:spPr/>
      <dgm:t>
        <a:bodyPr/>
        <a:lstStyle/>
        <a:p>
          <a:endParaRPr lang="pl-PL"/>
        </a:p>
      </dgm:t>
    </dgm:pt>
    <dgm:pt modelId="{A89C0B08-C570-4229-A832-5EF6DD29D4C0}" type="pres">
      <dgm:prSet presAssocID="{EC388438-C187-4E23-BD47-AD5E35C6A76D}" presName="parTx" presStyleLbl="alignNode1" presStyleIdx="0" presStyleCnt="2">
        <dgm:presLayoutVars>
          <dgm:chMax val="0"/>
          <dgm:chPref val="0"/>
          <dgm:bulletEnabled val="1"/>
        </dgm:presLayoutVars>
      </dgm:prSet>
      <dgm:spPr/>
      <dgm:t>
        <a:bodyPr/>
        <a:lstStyle/>
        <a:p>
          <a:endParaRPr lang="pl-PL"/>
        </a:p>
      </dgm:t>
    </dgm:pt>
    <dgm:pt modelId="{E4F6E265-EDC7-47BC-A1E4-DC4D02E5BD7C}" type="pres">
      <dgm:prSet presAssocID="{EC388438-C187-4E23-BD47-AD5E35C6A76D}" presName="desTx" presStyleLbl="alignAccFollowNode1" presStyleIdx="0" presStyleCnt="2">
        <dgm:presLayoutVars>
          <dgm:bulletEnabled val="1"/>
        </dgm:presLayoutVars>
      </dgm:prSet>
      <dgm:spPr/>
      <dgm:t>
        <a:bodyPr/>
        <a:lstStyle/>
        <a:p>
          <a:endParaRPr lang="pl-PL"/>
        </a:p>
      </dgm:t>
    </dgm:pt>
    <dgm:pt modelId="{C796FE22-B425-4D58-ADDF-71C17A6EB000}" type="pres">
      <dgm:prSet presAssocID="{71765D1B-8A3C-4EC7-84DB-4AB09DE4FB80}" presName="space" presStyleCnt="0"/>
      <dgm:spPr/>
      <dgm:t>
        <a:bodyPr/>
        <a:lstStyle/>
        <a:p>
          <a:endParaRPr lang="pl-PL"/>
        </a:p>
      </dgm:t>
    </dgm:pt>
    <dgm:pt modelId="{4D47E882-6837-4476-899D-C43899B0DA91}" type="pres">
      <dgm:prSet presAssocID="{339AB834-4F32-4657-94CD-96ED8D00A95B}" presName="composite" presStyleCnt="0"/>
      <dgm:spPr/>
      <dgm:t>
        <a:bodyPr/>
        <a:lstStyle/>
        <a:p>
          <a:endParaRPr lang="pl-PL"/>
        </a:p>
      </dgm:t>
    </dgm:pt>
    <dgm:pt modelId="{6F5448C4-C635-4999-BD15-C060F76B164D}" type="pres">
      <dgm:prSet presAssocID="{339AB834-4F32-4657-94CD-96ED8D00A95B}" presName="parTx" presStyleLbl="alignNode1" presStyleIdx="1" presStyleCnt="2">
        <dgm:presLayoutVars>
          <dgm:chMax val="0"/>
          <dgm:chPref val="0"/>
          <dgm:bulletEnabled val="1"/>
        </dgm:presLayoutVars>
      </dgm:prSet>
      <dgm:spPr/>
      <dgm:t>
        <a:bodyPr/>
        <a:lstStyle/>
        <a:p>
          <a:endParaRPr lang="pl-PL"/>
        </a:p>
      </dgm:t>
    </dgm:pt>
    <dgm:pt modelId="{0A4EE995-A908-4BEA-966C-66490A548FF0}" type="pres">
      <dgm:prSet presAssocID="{339AB834-4F32-4657-94CD-96ED8D00A95B}" presName="desTx" presStyleLbl="alignAccFollowNode1" presStyleIdx="1" presStyleCnt="2" custScaleY="91367">
        <dgm:presLayoutVars>
          <dgm:bulletEnabled val="1"/>
        </dgm:presLayoutVars>
      </dgm:prSet>
      <dgm:spPr/>
      <dgm:t>
        <a:bodyPr/>
        <a:lstStyle/>
        <a:p>
          <a:endParaRPr lang="pl-PL"/>
        </a:p>
      </dgm:t>
    </dgm:pt>
  </dgm:ptLst>
  <dgm:cxnLst>
    <dgm:cxn modelId="{45419844-AA5E-4EA0-B3C7-A8DFE45AE61A}" type="presOf" srcId="{2FFAEFFE-9B3E-49A6-8E97-D494FD704B9B}" destId="{3CEF0669-CEDB-4F13-B002-9B19D6688985}" srcOrd="0" destOrd="0" presId="urn:microsoft.com/office/officeart/2005/8/layout/hList1"/>
    <dgm:cxn modelId="{CDC89C61-407E-4D3A-9898-6E6BF21C0C6D}" type="presOf" srcId="{339AB834-4F32-4657-94CD-96ED8D00A95B}" destId="{6F5448C4-C635-4999-BD15-C060F76B164D}" srcOrd="0" destOrd="0" presId="urn:microsoft.com/office/officeart/2005/8/layout/hList1"/>
    <dgm:cxn modelId="{0EC344B6-8285-4750-85DF-1B6E9C826649}" srcId="{2FFAEFFE-9B3E-49A6-8E97-D494FD704B9B}" destId="{EC388438-C187-4E23-BD47-AD5E35C6A76D}" srcOrd="0" destOrd="0" parTransId="{FCCF8429-667D-4184-A09A-9AD0B2C620B6}" sibTransId="{71765D1B-8A3C-4EC7-84DB-4AB09DE4FB80}"/>
    <dgm:cxn modelId="{6E39D4DF-2BAD-456C-9098-EF73D9FD1F87}" type="presOf" srcId="{EC388438-C187-4E23-BD47-AD5E35C6A76D}" destId="{A89C0B08-C570-4229-A832-5EF6DD29D4C0}" srcOrd="0" destOrd="0" presId="urn:microsoft.com/office/officeart/2005/8/layout/hList1"/>
    <dgm:cxn modelId="{2DB9C59F-D2BA-4D6F-A196-3CE4AD95DC08}" srcId="{2FFAEFFE-9B3E-49A6-8E97-D494FD704B9B}" destId="{339AB834-4F32-4657-94CD-96ED8D00A95B}" srcOrd="1" destOrd="0" parTransId="{90A90AF1-5910-4981-963A-69CB3CD7D129}" sibTransId="{549E119A-39F7-4F4F-A39D-AF1BCC76CDA8}"/>
    <dgm:cxn modelId="{6D7E50A8-FCB0-4365-A43A-F3BB86781720}" type="presParOf" srcId="{3CEF0669-CEDB-4F13-B002-9B19D6688985}" destId="{C819F210-69A8-4753-94A7-09A493BDDFB9}" srcOrd="0" destOrd="0" presId="urn:microsoft.com/office/officeart/2005/8/layout/hList1"/>
    <dgm:cxn modelId="{FA6B13F2-A7F6-49A2-A617-1579AC052403}" type="presParOf" srcId="{C819F210-69A8-4753-94A7-09A493BDDFB9}" destId="{A89C0B08-C570-4229-A832-5EF6DD29D4C0}" srcOrd="0" destOrd="0" presId="urn:microsoft.com/office/officeart/2005/8/layout/hList1"/>
    <dgm:cxn modelId="{2064B373-3784-4D81-BA8C-B11C10E989E6}" type="presParOf" srcId="{C819F210-69A8-4753-94A7-09A493BDDFB9}" destId="{E4F6E265-EDC7-47BC-A1E4-DC4D02E5BD7C}" srcOrd="1" destOrd="0" presId="urn:microsoft.com/office/officeart/2005/8/layout/hList1"/>
    <dgm:cxn modelId="{A1485E14-691F-4AE1-9A2A-B84E6E59310A}" type="presParOf" srcId="{3CEF0669-CEDB-4F13-B002-9B19D6688985}" destId="{C796FE22-B425-4D58-ADDF-71C17A6EB000}" srcOrd="1" destOrd="0" presId="urn:microsoft.com/office/officeart/2005/8/layout/hList1"/>
    <dgm:cxn modelId="{5CB2FB94-6242-42D9-85CA-A290A25E10EC}" type="presParOf" srcId="{3CEF0669-CEDB-4F13-B002-9B19D6688985}" destId="{4D47E882-6837-4476-899D-C43899B0DA91}" srcOrd="2" destOrd="0" presId="urn:microsoft.com/office/officeart/2005/8/layout/hList1"/>
    <dgm:cxn modelId="{92D10E42-A276-49A1-8442-1377944D739C}" type="presParOf" srcId="{4D47E882-6837-4476-899D-C43899B0DA91}" destId="{6F5448C4-C635-4999-BD15-C060F76B164D}" srcOrd="0" destOrd="0" presId="urn:microsoft.com/office/officeart/2005/8/layout/hList1"/>
    <dgm:cxn modelId="{06061FA0-64CE-4A3F-99C5-5B4C85131693}" type="presParOf" srcId="{4D47E882-6837-4476-899D-C43899B0DA91}" destId="{0A4EE995-A908-4BEA-966C-66490A548FF0}"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D959221-8309-450F-B712-321DBAE8CB7D}" type="doc">
      <dgm:prSet loTypeId="urn:microsoft.com/office/officeart/2005/8/layout/hProcess11" loCatId="process" qsTypeId="urn:microsoft.com/office/officeart/2005/8/quickstyle/simple1" qsCatId="simple" csTypeId="urn:microsoft.com/office/officeart/2005/8/colors/accent1_2" csCatId="accent1"/>
      <dgm:spPr/>
      <dgm:t>
        <a:bodyPr/>
        <a:lstStyle/>
        <a:p>
          <a:endParaRPr lang="pl-PL"/>
        </a:p>
      </dgm:t>
    </dgm:pt>
    <dgm:pt modelId="{8343D456-CD5E-43EC-BD48-1D365692B8CB}">
      <dgm:prSet/>
      <dgm:spPr/>
      <dgm:t>
        <a:bodyPr/>
        <a:lstStyle/>
        <a:p>
          <a:pPr rtl="0"/>
          <a:endParaRPr lang="pl-PL"/>
        </a:p>
      </dgm:t>
    </dgm:pt>
    <dgm:pt modelId="{EA29D0F3-C9B2-4E26-8C9E-D5DCB07F3F99}" type="parTrans" cxnId="{FEAA1AC4-2BC6-4C46-845C-C11AB895F4B9}">
      <dgm:prSet/>
      <dgm:spPr/>
      <dgm:t>
        <a:bodyPr/>
        <a:lstStyle/>
        <a:p>
          <a:endParaRPr lang="pl-PL"/>
        </a:p>
      </dgm:t>
    </dgm:pt>
    <dgm:pt modelId="{5E9706F2-F946-4293-940E-53E3B63EAD65}" type="sibTrans" cxnId="{FEAA1AC4-2BC6-4C46-845C-C11AB895F4B9}">
      <dgm:prSet/>
      <dgm:spPr/>
      <dgm:t>
        <a:bodyPr/>
        <a:lstStyle/>
        <a:p>
          <a:endParaRPr lang="pl-PL"/>
        </a:p>
      </dgm:t>
    </dgm:pt>
    <dgm:pt modelId="{955A20B8-623A-42F0-94F1-684E043BF3F8}">
      <dgm:prSet/>
      <dgm:spPr/>
      <dgm:t>
        <a:bodyPr/>
        <a:lstStyle/>
        <a:p>
          <a:pPr rtl="0"/>
          <a:r>
            <a:rPr lang="pl-PL" smtClean="0"/>
            <a:t>•Szkoła Przysposabiająca do Pracy przy Zespole Szkół Specjalnych Nr 85, ul. Elektoralna 12/14 w Warszawie</a:t>
          </a:r>
          <a:endParaRPr lang="pl-PL"/>
        </a:p>
      </dgm:t>
    </dgm:pt>
    <dgm:pt modelId="{ABF80222-6238-46F1-B6CA-38FEE6D14368}" type="parTrans" cxnId="{67216E1D-439C-49CE-A67F-796B647EF3AC}">
      <dgm:prSet/>
      <dgm:spPr/>
      <dgm:t>
        <a:bodyPr/>
        <a:lstStyle/>
        <a:p>
          <a:endParaRPr lang="pl-PL"/>
        </a:p>
      </dgm:t>
    </dgm:pt>
    <dgm:pt modelId="{8B143A29-C697-4B3B-BA5D-11CF98A29452}" type="sibTrans" cxnId="{67216E1D-439C-49CE-A67F-796B647EF3AC}">
      <dgm:prSet/>
      <dgm:spPr/>
      <dgm:t>
        <a:bodyPr/>
        <a:lstStyle/>
        <a:p>
          <a:endParaRPr lang="pl-PL"/>
        </a:p>
      </dgm:t>
    </dgm:pt>
    <dgm:pt modelId="{4A0DE2E7-B6E3-4BCA-B0F8-F48FBE74557F}">
      <dgm:prSet/>
      <dgm:spPr/>
      <dgm:t>
        <a:bodyPr/>
        <a:lstStyle/>
        <a:p>
          <a:pPr rtl="0"/>
          <a:r>
            <a:rPr lang="pl-PL" smtClean="0"/>
            <a:t>•Szkoła Przysposabiająca do Pracy przy Zespole Szkół Specjalnych, ul. Nowogrodzka 4 w Łomży </a:t>
          </a:r>
          <a:endParaRPr lang="pl-PL"/>
        </a:p>
      </dgm:t>
    </dgm:pt>
    <dgm:pt modelId="{5D2B8AC8-9C1C-4721-BC48-7853A7C17D7B}" type="parTrans" cxnId="{D2794287-F9BB-4A5B-AA3D-4A204FDB180E}">
      <dgm:prSet/>
      <dgm:spPr/>
      <dgm:t>
        <a:bodyPr/>
        <a:lstStyle/>
        <a:p>
          <a:endParaRPr lang="pl-PL"/>
        </a:p>
      </dgm:t>
    </dgm:pt>
    <dgm:pt modelId="{E8840EFE-669A-4DCC-A521-89FAD64657E4}" type="sibTrans" cxnId="{D2794287-F9BB-4A5B-AA3D-4A204FDB180E}">
      <dgm:prSet/>
      <dgm:spPr/>
      <dgm:t>
        <a:bodyPr/>
        <a:lstStyle/>
        <a:p>
          <a:endParaRPr lang="pl-PL"/>
        </a:p>
      </dgm:t>
    </dgm:pt>
    <dgm:pt modelId="{ABB6CCF5-6023-4667-9F6F-711C4354F191}" type="pres">
      <dgm:prSet presAssocID="{1D959221-8309-450F-B712-321DBAE8CB7D}" presName="Name0" presStyleCnt="0">
        <dgm:presLayoutVars>
          <dgm:dir/>
          <dgm:resizeHandles val="exact"/>
        </dgm:presLayoutVars>
      </dgm:prSet>
      <dgm:spPr/>
      <dgm:t>
        <a:bodyPr/>
        <a:lstStyle/>
        <a:p>
          <a:endParaRPr lang="pl-PL"/>
        </a:p>
      </dgm:t>
    </dgm:pt>
    <dgm:pt modelId="{B5256DBE-707A-401C-B7E5-7968085350FE}" type="pres">
      <dgm:prSet presAssocID="{1D959221-8309-450F-B712-321DBAE8CB7D}" presName="arrow" presStyleLbl="bgShp" presStyleIdx="0" presStyleCnt="1"/>
      <dgm:spPr/>
    </dgm:pt>
    <dgm:pt modelId="{8A44B005-F0CB-453A-8D57-BBECCA2A31F9}" type="pres">
      <dgm:prSet presAssocID="{1D959221-8309-450F-B712-321DBAE8CB7D}" presName="points" presStyleCnt="0"/>
      <dgm:spPr/>
    </dgm:pt>
    <dgm:pt modelId="{5D4B35DA-AB3F-4206-BC94-EA8DA7CB521B}" type="pres">
      <dgm:prSet presAssocID="{8343D456-CD5E-43EC-BD48-1D365692B8CB}" presName="compositeA" presStyleCnt="0"/>
      <dgm:spPr/>
    </dgm:pt>
    <dgm:pt modelId="{477D8D94-BB85-4535-971A-D8B3CFA3CED5}" type="pres">
      <dgm:prSet presAssocID="{8343D456-CD5E-43EC-BD48-1D365692B8CB}" presName="textA" presStyleLbl="revTx" presStyleIdx="0" presStyleCnt="3">
        <dgm:presLayoutVars>
          <dgm:bulletEnabled val="1"/>
        </dgm:presLayoutVars>
      </dgm:prSet>
      <dgm:spPr/>
      <dgm:t>
        <a:bodyPr/>
        <a:lstStyle/>
        <a:p>
          <a:endParaRPr lang="pl-PL"/>
        </a:p>
      </dgm:t>
    </dgm:pt>
    <dgm:pt modelId="{5EAC1000-3090-46ED-BC04-0D1026196C40}" type="pres">
      <dgm:prSet presAssocID="{8343D456-CD5E-43EC-BD48-1D365692B8CB}" presName="circleA" presStyleLbl="node1" presStyleIdx="0" presStyleCnt="3"/>
      <dgm:spPr/>
    </dgm:pt>
    <dgm:pt modelId="{DCD162AE-274B-4847-BB0E-2692C0126E06}" type="pres">
      <dgm:prSet presAssocID="{8343D456-CD5E-43EC-BD48-1D365692B8CB}" presName="spaceA" presStyleCnt="0"/>
      <dgm:spPr/>
    </dgm:pt>
    <dgm:pt modelId="{631F8E3A-DB46-48EB-BE1F-7846E2D61A46}" type="pres">
      <dgm:prSet presAssocID="{5E9706F2-F946-4293-940E-53E3B63EAD65}" presName="space" presStyleCnt="0"/>
      <dgm:spPr/>
    </dgm:pt>
    <dgm:pt modelId="{F4430429-AB1D-451B-A2A1-D2198ACBB8E4}" type="pres">
      <dgm:prSet presAssocID="{955A20B8-623A-42F0-94F1-684E043BF3F8}" presName="compositeB" presStyleCnt="0"/>
      <dgm:spPr/>
    </dgm:pt>
    <dgm:pt modelId="{8D9E7BCB-DE42-467D-A1CC-C8FB1FC90AC8}" type="pres">
      <dgm:prSet presAssocID="{955A20B8-623A-42F0-94F1-684E043BF3F8}" presName="textB" presStyleLbl="revTx" presStyleIdx="1" presStyleCnt="3">
        <dgm:presLayoutVars>
          <dgm:bulletEnabled val="1"/>
        </dgm:presLayoutVars>
      </dgm:prSet>
      <dgm:spPr/>
      <dgm:t>
        <a:bodyPr/>
        <a:lstStyle/>
        <a:p>
          <a:endParaRPr lang="pl-PL"/>
        </a:p>
      </dgm:t>
    </dgm:pt>
    <dgm:pt modelId="{79131E5D-196E-43DC-BFAC-5F7A5ABCB685}" type="pres">
      <dgm:prSet presAssocID="{955A20B8-623A-42F0-94F1-684E043BF3F8}" presName="circleB" presStyleLbl="node1" presStyleIdx="1" presStyleCnt="3"/>
      <dgm:spPr/>
    </dgm:pt>
    <dgm:pt modelId="{858009F0-68DA-454F-BB02-11F284928D83}" type="pres">
      <dgm:prSet presAssocID="{955A20B8-623A-42F0-94F1-684E043BF3F8}" presName="spaceB" presStyleCnt="0"/>
      <dgm:spPr/>
    </dgm:pt>
    <dgm:pt modelId="{3455F9DA-2250-486A-9B5F-88C80613919A}" type="pres">
      <dgm:prSet presAssocID="{8B143A29-C697-4B3B-BA5D-11CF98A29452}" presName="space" presStyleCnt="0"/>
      <dgm:spPr/>
    </dgm:pt>
    <dgm:pt modelId="{D4C424D3-FE51-4D74-AB8D-D88758712572}" type="pres">
      <dgm:prSet presAssocID="{4A0DE2E7-B6E3-4BCA-B0F8-F48FBE74557F}" presName="compositeA" presStyleCnt="0"/>
      <dgm:spPr/>
    </dgm:pt>
    <dgm:pt modelId="{74DAB6AD-A545-4194-91FF-2E27E050E2A5}" type="pres">
      <dgm:prSet presAssocID="{4A0DE2E7-B6E3-4BCA-B0F8-F48FBE74557F}" presName="textA" presStyleLbl="revTx" presStyleIdx="2" presStyleCnt="3">
        <dgm:presLayoutVars>
          <dgm:bulletEnabled val="1"/>
        </dgm:presLayoutVars>
      </dgm:prSet>
      <dgm:spPr/>
      <dgm:t>
        <a:bodyPr/>
        <a:lstStyle/>
        <a:p>
          <a:endParaRPr lang="pl-PL"/>
        </a:p>
      </dgm:t>
    </dgm:pt>
    <dgm:pt modelId="{AB835516-A7FB-4004-B60C-2F823ECAA542}" type="pres">
      <dgm:prSet presAssocID="{4A0DE2E7-B6E3-4BCA-B0F8-F48FBE74557F}" presName="circleA" presStyleLbl="node1" presStyleIdx="2" presStyleCnt="3"/>
      <dgm:spPr/>
    </dgm:pt>
    <dgm:pt modelId="{DBC4E6AA-08E2-4D45-8498-1DA1A22201D7}" type="pres">
      <dgm:prSet presAssocID="{4A0DE2E7-B6E3-4BCA-B0F8-F48FBE74557F}" presName="spaceA" presStyleCnt="0"/>
      <dgm:spPr/>
    </dgm:pt>
  </dgm:ptLst>
  <dgm:cxnLst>
    <dgm:cxn modelId="{0AACB776-E028-4AA1-934D-2E33997CA3C7}" type="presOf" srcId="{1D959221-8309-450F-B712-321DBAE8CB7D}" destId="{ABB6CCF5-6023-4667-9F6F-711C4354F191}" srcOrd="0" destOrd="0" presId="urn:microsoft.com/office/officeart/2005/8/layout/hProcess11"/>
    <dgm:cxn modelId="{49569227-063D-4D76-9C3F-652B5B45C9C5}" type="presOf" srcId="{955A20B8-623A-42F0-94F1-684E043BF3F8}" destId="{8D9E7BCB-DE42-467D-A1CC-C8FB1FC90AC8}" srcOrd="0" destOrd="0" presId="urn:microsoft.com/office/officeart/2005/8/layout/hProcess11"/>
    <dgm:cxn modelId="{3406EF23-1FBC-4B4A-941B-A0D537A26CD8}" type="presOf" srcId="{8343D456-CD5E-43EC-BD48-1D365692B8CB}" destId="{477D8D94-BB85-4535-971A-D8B3CFA3CED5}" srcOrd="0" destOrd="0" presId="urn:microsoft.com/office/officeart/2005/8/layout/hProcess11"/>
    <dgm:cxn modelId="{D2794287-F9BB-4A5B-AA3D-4A204FDB180E}" srcId="{1D959221-8309-450F-B712-321DBAE8CB7D}" destId="{4A0DE2E7-B6E3-4BCA-B0F8-F48FBE74557F}" srcOrd="2" destOrd="0" parTransId="{5D2B8AC8-9C1C-4721-BC48-7853A7C17D7B}" sibTransId="{E8840EFE-669A-4DCC-A521-89FAD64657E4}"/>
    <dgm:cxn modelId="{67216E1D-439C-49CE-A67F-796B647EF3AC}" srcId="{1D959221-8309-450F-B712-321DBAE8CB7D}" destId="{955A20B8-623A-42F0-94F1-684E043BF3F8}" srcOrd="1" destOrd="0" parTransId="{ABF80222-6238-46F1-B6CA-38FEE6D14368}" sibTransId="{8B143A29-C697-4B3B-BA5D-11CF98A29452}"/>
    <dgm:cxn modelId="{FEAA1AC4-2BC6-4C46-845C-C11AB895F4B9}" srcId="{1D959221-8309-450F-B712-321DBAE8CB7D}" destId="{8343D456-CD5E-43EC-BD48-1D365692B8CB}" srcOrd="0" destOrd="0" parTransId="{EA29D0F3-C9B2-4E26-8C9E-D5DCB07F3F99}" sibTransId="{5E9706F2-F946-4293-940E-53E3B63EAD65}"/>
    <dgm:cxn modelId="{7EB457D2-827D-4143-ACAB-790016630E63}" type="presOf" srcId="{4A0DE2E7-B6E3-4BCA-B0F8-F48FBE74557F}" destId="{74DAB6AD-A545-4194-91FF-2E27E050E2A5}" srcOrd="0" destOrd="0" presId="urn:microsoft.com/office/officeart/2005/8/layout/hProcess11"/>
    <dgm:cxn modelId="{E113DFD9-24BA-4BFE-A9E5-64BC78767BDF}" type="presParOf" srcId="{ABB6CCF5-6023-4667-9F6F-711C4354F191}" destId="{B5256DBE-707A-401C-B7E5-7968085350FE}" srcOrd="0" destOrd="0" presId="urn:microsoft.com/office/officeart/2005/8/layout/hProcess11"/>
    <dgm:cxn modelId="{3D239C49-43E1-454E-8E39-3E3D1EA136BF}" type="presParOf" srcId="{ABB6CCF5-6023-4667-9F6F-711C4354F191}" destId="{8A44B005-F0CB-453A-8D57-BBECCA2A31F9}" srcOrd="1" destOrd="0" presId="urn:microsoft.com/office/officeart/2005/8/layout/hProcess11"/>
    <dgm:cxn modelId="{F7816DCF-17C3-4DC7-9694-4682B977653B}" type="presParOf" srcId="{8A44B005-F0CB-453A-8D57-BBECCA2A31F9}" destId="{5D4B35DA-AB3F-4206-BC94-EA8DA7CB521B}" srcOrd="0" destOrd="0" presId="urn:microsoft.com/office/officeart/2005/8/layout/hProcess11"/>
    <dgm:cxn modelId="{4AD7671D-9A08-4988-9A61-31FD62759C12}" type="presParOf" srcId="{5D4B35DA-AB3F-4206-BC94-EA8DA7CB521B}" destId="{477D8D94-BB85-4535-971A-D8B3CFA3CED5}" srcOrd="0" destOrd="0" presId="urn:microsoft.com/office/officeart/2005/8/layout/hProcess11"/>
    <dgm:cxn modelId="{A68E9EB0-4EDF-4126-827A-83A9A5441F62}" type="presParOf" srcId="{5D4B35DA-AB3F-4206-BC94-EA8DA7CB521B}" destId="{5EAC1000-3090-46ED-BC04-0D1026196C40}" srcOrd="1" destOrd="0" presId="urn:microsoft.com/office/officeart/2005/8/layout/hProcess11"/>
    <dgm:cxn modelId="{FCD194CB-2BB9-472E-877F-AACBED69E04C}" type="presParOf" srcId="{5D4B35DA-AB3F-4206-BC94-EA8DA7CB521B}" destId="{DCD162AE-274B-4847-BB0E-2692C0126E06}" srcOrd="2" destOrd="0" presId="urn:microsoft.com/office/officeart/2005/8/layout/hProcess11"/>
    <dgm:cxn modelId="{AB7B3110-84CB-405F-B431-DD8F09896C95}" type="presParOf" srcId="{8A44B005-F0CB-453A-8D57-BBECCA2A31F9}" destId="{631F8E3A-DB46-48EB-BE1F-7846E2D61A46}" srcOrd="1" destOrd="0" presId="urn:microsoft.com/office/officeart/2005/8/layout/hProcess11"/>
    <dgm:cxn modelId="{84FF011C-06F5-4520-807C-F5F792B3E087}" type="presParOf" srcId="{8A44B005-F0CB-453A-8D57-BBECCA2A31F9}" destId="{F4430429-AB1D-451B-A2A1-D2198ACBB8E4}" srcOrd="2" destOrd="0" presId="urn:microsoft.com/office/officeart/2005/8/layout/hProcess11"/>
    <dgm:cxn modelId="{9497A57A-0958-41DD-9646-00AB46EE6FEC}" type="presParOf" srcId="{F4430429-AB1D-451B-A2A1-D2198ACBB8E4}" destId="{8D9E7BCB-DE42-467D-A1CC-C8FB1FC90AC8}" srcOrd="0" destOrd="0" presId="urn:microsoft.com/office/officeart/2005/8/layout/hProcess11"/>
    <dgm:cxn modelId="{4F2F57BE-5D8D-4E84-9F5A-5598B0E3D03E}" type="presParOf" srcId="{F4430429-AB1D-451B-A2A1-D2198ACBB8E4}" destId="{79131E5D-196E-43DC-BFAC-5F7A5ABCB685}" srcOrd="1" destOrd="0" presId="urn:microsoft.com/office/officeart/2005/8/layout/hProcess11"/>
    <dgm:cxn modelId="{80A80DD3-9457-41BC-A334-B4A1A37CE3CA}" type="presParOf" srcId="{F4430429-AB1D-451B-A2A1-D2198ACBB8E4}" destId="{858009F0-68DA-454F-BB02-11F284928D83}" srcOrd="2" destOrd="0" presId="urn:microsoft.com/office/officeart/2005/8/layout/hProcess11"/>
    <dgm:cxn modelId="{617796B6-3F14-4F6C-96F3-95B9024F42D9}" type="presParOf" srcId="{8A44B005-F0CB-453A-8D57-BBECCA2A31F9}" destId="{3455F9DA-2250-486A-9B5F-88C80613919A}" srcOrd="3" destOrd="0" presId="urn:microsoft.com/office/officeart/2005/8/layout/hProcess11"/>
    <dgm:cxn modelId="{3F544CF2-9097-4772-89F0-EB493F236243}" type="presParOf" srcId="{8A44B005-F0CB-453A-8D57-BBECCA2A31F9}" destId="{D4C424D3-FE51-4D74-AB8D-D88758712572}" srcOrd="4" destOrd="0" presId="urn:microsoft.com/office/officeart/2005/8/layout/hProcess11"/>
    <dgm:cxn modelId="{44C4139F-5D47-4643-BDD8-E7C800DD2C79}" type="presParOf" srcId="{D4C424D3-FE51-4D74-AB8D-D88758712572}" destId="{74DAB6AD-A545-4194-91FF-2E27E050E2A5}" srcOrd="0" destOrd="0" presId="urn:microsoft.com/office/officeart/2005/8/layout/hProcess11"/>
    <dgm:cxn modelId="{FD83451B-5082-46FB-8497-9DDC3387FBC1}" type="presParOf" srcId="{D4C424D3-FE51-4D74-AB8D-D88758712572}" destId="{AB835516-A7FB-4004-B60C-2F823ECAA542}" srcOrd="1" destOrd="0" presId="urn:microsoft.com/office/officeart/2005/8/layout/hProcess11"/>
    <dgm:cxn modelId="{4C27C107-C0A1-4BC9-80D6-506299085090}" type="presParOf" srcId="{D4C424D3-FE51-4D74-AB8D-D88758712572}" destId="{DBC4E6AA-08E2-4D45-8498-1DA1A22201D7}" srcOrd="2" destOrd="0" presId="urn:microsoft.com/office/officeart/2005/8/layout/hProcess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475D212-DB5E-4F2E-8759-F18881F57896}"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pl-PL"/>
        </a:p>
      </dgm:t>
    </dgm:pt>
    <dgm:pt modelId="{5BEF84C8-9763-44EE-826D-B10EE14CE843}">
      <dgm:prSet custT="1"/>
      <dgm:spPr/>
      <dgm:t>
        <a:bodyPr/>
        <a:lstStyle/>
        <a:p>
          <a:pPr rtl="0"/>
          <a:r>
            <a:rPr lang="pl-PL" sz="1600" dirty="0" smtClean="0"/>
            <a:t>Wykorzystanie godzin przedmiotu „przysposobienie do pracy” do realizacji praktyk wspomaganych.</a:t>
          </a:r>
          <a:endParaRPr lang="pl-PL" sz="1600" dirty="0"/>
        </a:p>
      </dgm:t>
    </dgm:pt>
    <dgm:pt modelId="{F57827B3-FB23-4547-A5B5-3620F8721DAE}" type="parTrans" cxnId="{F31DC7AE-7557-4AA4-BDA2-5AF185BC4D3D}">
      <dgm:prSet/>
      <dgm:spPr/>
      <dgm:t>
        <a:bodyPr/>
        <a:lstStyle/>
        <a:p>
          <a:endParaRPr lang="pl-PL"/>
        </a:p>
      </dgm:t>
    </dgm:pt>
    <dgm:pt modelId="{03EFBE36-D9D1-43D7-AB03-86A6F4735E85}" type="sibTrans" cxnId="{F31DC7AE-7557-4AA4-BDA2-5AF185BC4D3D}">
      <dgm:prSet/>
      <dgm:spPr/>
      <dgm:t>
        <a:bodyPr/>
        <a:lstStyle/>
        <a:p>
          <a:endParaRPr lang="pl-PL"/>
        </a:p>
      </dgm:t>
    </dgm:pt>
    <dgm:pt modelId="{C037F492-A3C2-4501-9842-27BEF2464A96}">
      <dgm:prSet custT="1"/>
      <dgm:spPr/>
      <dgm:t>
        <a:bodyPr/>
        <a:lstStyle/>
        <a:p>
          <a:pPr algn="ctr" rtl="0"/>
          <a:r>
            <a:rPr lang="pl-PL" sz="1600" dirty="0" smtClean="0"/>
            <a:t>- Dokonanie, w ramach w/w przedmiotu podziału klasy na 2 grupy, co umożliwi rzetelne wsparcie uczniów przez nauczyciela-trenera pracy, podczas odbywania przez nich praktyk. Najbardziej optymalna liczba uczniów w grupie wychodzącej na praktyki poza szkołą wynosi 2-4 osoby. </a:t>
          </a:r>
          <a:endParaRPr lang="pl-PL" sz="1600" dirty="0"/>
        </a:p>
      </dgm:t>
    </dgm:pt>
    <dgm:pt modelId="{C0D2C819-6998-413B-9A0A-30C85B8A3E84}" type="parTrans" cxnId="{E551DD97-B067-4F85-8B49-B74386A20224}">
      <dgm:prSet/>
      <dgm:spPr/>
      <dgm:t>
        <a:bodyPr/>
        <a:lstStyle/>
        <a:p>
          <a:endParaRPr lang="pl-PL"/>
        </a:p>
      </dgm:t>
    </dgm:pt>
    <dgm:pt modelId="{5A11F101-3A71-4F6D-9E79-AAC903DE652F}" type="sibTrans" cxnId="{E551DD97-B067-4F85-8B49-B74386A20224}">
      <dgm:prSet/>
      <dgm:spPr/>
      <dgm:t>
        <a:bodyPr/>
        <a:lstStyle/>
        <a:p>
          <a:endParaRPr lang="pl-PL"/>
        </a:p>
      </dgm:t>
    </dgm:pt>
    <dgm:pt modelId="{00008A43-14D2-461C-BD4F-6FF7FE22B2BE}">
      <dgm:prSet custT="1"/>
      <dgm:spPr/>
      <dgm:t>
        <a:bodyPr/>
        <a:lstStyle/>
        <a:p>
          <a:pPr rtl="0"/>
          <a:r>
            <a:rPr lang="pl-PL" sz="1600" dirty="0" smtClean="0"/>
            <a:t>- W doborze liczebności grup uczniów udających się na praktyki grupowe należy uwzględnić indywidualne potrzeby i możliwości uczniów, zasoby i możliwości szkoły oraz lokalnego rynku pracy. </a:t>
          </a:r>
          <a:endParaRPr lang="pl-PL" sz="1600" dirty="0"/>
        </a:p>
      </dgm:t>
    </dgm:pt>
    <dgm:pt modelId="{9444AF37-4670-4C42-97F7-A89A04B70E47}" type="parTrans" cxnId="{EFBEFF21-281B-4FFB-ACD7-DF4FD815A4C5}">
      <dgm:prSet/>
      <dgm:spPr/>
      <dgm:t>
        <a:bodyPr/>
        <a:lstStyle/>
        <a:p>
          <a:endParaRPr lang="pl-PL"/>
        </a:p>
      </dgm:t>
    </dgm:pt>
    <dgm:pt modelId="{F8D98778-2AFE-4B41-85D4-2D591A4DD23A}" type="sibTrans" cxnId="{EFBEFF21-281B-4FFB-ACD7-DF4FD815A4C5}">
      <dgm:prSet/>
      <dgm:spPr/>
      <dgm:t>
        <a:bodyPr/>
        <a:lstStyle/>
        <a:p>
          <a:endParaRPr lang="pl-PL"/>
        </a:p>
      </dgm:t>
    </dgm:pt>
    <dgm:pt modelId="{6CED16E9-3940-4E05-B379-0A23AC472D4A}">
      <dgm:prSet custT="1"/>
      <dgm:spPr/>
      <dgm:t>
        <a:bodyPr/>
        <a:lstStyle/>
        <a:p>
          <a:pPr rtl="0"/>
          <a:r>
            <a:rPr lang="pl-PL" sz="1600" dirty="0" smtClean="0"/>
            <a:t>- W doborze częstotliwości wyjść grupowych oraz indywidualnych na praktyki należy uwzględnić indywidualne potrzeby i możliwości uczniów oraz zasoby i możliwości lokalnego rynku pracy i środowiska społeczno-kulturowego ucznia</a:t>
          </a:r>
          <a:r>
            <a:rPr lang="pl-PL" sz="1400" dirty="0" smtClean="0"/>
            <a:t>. </a:t>
          </a:r>
          <a:endParaRPr lang="pl-PL" sz="1400" dirty="0"/>
        </a:p>
      </dgm:t>
    </dgm:pt>
    <dgm:pt modelId="{7F9013D6-AE19-4560-B3B4-44F06FB88FF9}" type="parTrans" cxnId="{AC097119-EB4E-40D0-93BF-47971D6445A5}">
      <dgm:prSet/>
      <dgm:spPr/>
      <dgm:t>
        <a:bodyPr/>
        <a:lstStyle/>
        <a:p>
          <a:endParaRPr lang="pl-PL"/>
        </a:p>
      </dgm:t>
    </dgm:pt>
    <dgm:pt modelId="{520F1AC5-8534-44B3-8CFC-161F0745183B}" type="sibTrans" cxnId="{AC097119-EB4E-40D0-93BF-47971D6445A5}">
      <dgm:prSet/>
      <dgm:spPr/>
      <dgm:t>
        <a:bodyPr/>
        <a:lstStyle/>
        <a:p>
          <a:endParaRPr lang="pl-PL"/>
        </a:p>
      </dgm:t>
    </dgm:pt>
    <dgm:pt modelId="{6471F1EA-AB0B-4A4E-8440-7076DAB6D26E}" type="pres">
      <dgm:prSet presAssocID="{7475D212-DB5E-4F2E-8759-F18881F57896}" presName="Name0" presStyleCnt="0">
        <dgm:presLayoutVars>
          <dgm:dir/>
          <dgm:resizeHandles val="exact"/>
        </dgm:presLayoutVars>
      </dgm:prSet>
      <dgm:spPr/>
      <dgm:t>
        <a:bodyPr/>
        <a:lstStyle/>
        <a:p>
          <a:endParaRPr lang="pl-PL"/>
        </a:p>
      </dgm:t>
    </dgm:pt>
    <dgm:pt modelId="{20A4C787-F636-4509-9E82-210B8CAAFD95}" type="pres">
      <dgm:prSet presAssocID="{5BEF84C8-9763-44EE-826D-B10EE14CE843}" presName="node" presStyleLbl="node1" presStyleIdx="0" presStyleCnt="4">
        <dgm:presLayoutVars>
          <dgm:bulletEnabled val="1"/>
        </dgm:presLayoutVars>
      </dgm:prSet>
      <dgm:spPr/>
      <dgm:t>
        <a:bodyPr/>
        <a:lstStyle/>
        <a:p>
          <a:endParaRPr lang="pl-PL"/>
        </a:p>
      </dgm:t>
    </dgm:pt>
    <dgm:pt modelId="{FE6C55EA-85B7-421C-AE75-19077A010EE6}" type="pres">
      <dgm:prSet presAssocID="{03EFBE36-D9D1-43D7-AB03-86A6F4735E85}" presName="sibTrans" presStyleLbl="sibTrans2D1" presStyleIdx="0" presStyleCnt="3"/>
      <dgm:spPr/>
      <dgm:t>
        <a:bodyPr/>
        <a:lstStyle/>
        <a:p>
          <a:endParaRPr lang="pl-PL"/>
        </a:p>
      </dgm:t>
    </dgm:pt>
    <dgm:pt modelId="{6A609A91-992F-4C03-A378-B887EF62ADC9}" type="pres">
      <dgm:prSet presAssocID="{03EFBE36-D9D1-43D7-AB03-86A6F4735E85}" presName="connectorText" presStyleLbl="sibTrans2D1" presStyleIdx="0" presStyleCnt="3"/>
      <dgm:spPr/>
      <dgm:t>
        <a:bodyPr/>
        <a:lstStyle/>
        <a:p>
          <a:endParaRPr lang="pl-PL"/>
        </a:p>
      </dgm:t>
    </dgm:pt>
    <dgm:pt modelId="{76B46B72-C745-4FF1-BED1-961ED9BA08D5}" type="pres">
      <dgm:prSet presAssocID="{C037F492-A3C2-4501-9842-27BEF2464A96}" presName="node" presStyleLbl="node1" presStyleIdx="1" presStyleCnt="4">
        <dgm:presLayoutVars>
          <dgm:bulletEnabled val="1"/>
        </dgm:presLayoutVars>
      </dgm:prSet>
      <dgm:spPr/>
      <dgm:t>
        <a:bodyPr/>
        <a:lstStyle/>
        <a:p>
          <a:endParaRPr lang="pl-PL"/>
        </a:p>
      </dgm:t>
    </dgm:pt>
    <dgm:pt modelId="{1E15E7CA-EC9B-4AC9-88B1-6B9B220B0948}" type="pres">
      <dgm:prSet presAssocID="{5A11F101-3A71-4F6D-9E79-AAC903DE652F}" presName="sibTrans" presStyleLbl="sibTrans2D1" presStyleIdx="1" presStyleCnt="3"/>
      <dgm:spPr/>
      <dgm:t>
        <a:bodyPr/>
        <a:lstStyle/>
        <a:p>
          <a:endParaRPr lang="pl-PL"/>
        </a:p>
      </dgm:t>
    </dgm:pt>
    <dgm:pt modelId="{FB60E936-8DC8-4B92-8A66-F583C6CF6541}" type="pres">
      <dgm:prSet presAssocID="{5A11F101-3A71-4F6D-9E79-AAC903DE652F}" presName="connectorText" presStyleLbl="sibTrans2D1" presStyleIdx="1" presStyleCnt="3"/>
      <dgm:spPr/>
      <dgm:t>
        <a:bodyPr/>
        <a:lstStyle/>
        <a:p>
          <a:endParaRPr lang="pl-PL"/>
        </a:p>
      </dgm:t>
    </dgm:pt>
    <dgm:pt modelId="{D41E87B0-3B60-4F3A-B0B2-E8F19EA00DB7}" type="pres">
      <dgm:prSet presAssocID="{00008A43-14D2-461C-BD4F-6FF7FE22B2BE}" presName="node" presStyleLbl="node1" presStyleIdx="2" presStyleCnt="4">
        <dgm:presLayoutVars>
          <dgm:bulletEnabled val="1"/>
        </dgm:presLayoutVars>
      </dgm:prSet>
      <dgm:spPr/>
      <dgm:t>
        <a:bodyPr/>
        <a:lstStyle/>
        <a:p>
          <a:endParaRPr lang="pl-PL"/>
        </a:p>
      </dgm:t>
    </dgm:pt>
    <dgm:pt modelId="{9044F768-CFA2-4ABB-AB62-BE18E097797B}" type="pres">
      <dgm:prSet presAssocID="{F8D98778-2AFE-4B41-85D4-2D591A4DD23A}" presName="sibTrans" presStyleLbl="sibTrans2D1" presStyleIdx="2" presStyleCnt="3"/>
      <dgm:spPr/>
      <dgm:t>
        <a:bodyPr/>
        <a:lstStyle/>
        <a:p>
          <a:endParaRPr lang="pl-PL"/>
        </a:p>
      </dgm:t>
    </dgm:pt>
    <dgm:pt modelId="{657DCC9C-2BB1-439C-8527-611A221B7DB0}" type="pres">
      <dgm:prSet presAssocID="{F8D98778-2AFE-4B41-85D4-2D591A4DD23A}" presName="connectorText" presStyleLbl="sibTrans2D1" presStyleIdx="2" presStyleCnt="3"/>
      <dgm:spPr/>
      <dgm:t>
        <a:bodyPr/>
        <a:lstStyle/>
        <a:p>
          <a:endParaRPr lang="pl-PL"/>
        </a:p>
      </dgm:t>
    </dgm:pt>
    <dgm:pt modelId="{A3B80199-9CF3-4C3E-B190-A5B16790CF4E}" type="pres">
      <dgm:prSet presAssocID="{6CED16E9-3940-4E05-B379-0A23AC472D4A}" presName="node" presStyleLbl="node1" presStyleIdx="3" presStyleCnt="4">
        <dgm:presLayoutVars>
          <dgm:bulletEnabled val="1"/>
        </dgm:presLayoutVars>
      </dgm:prSet>
      <dgm:spPr/>
      <dgm:t>
        <a:bodyPr/>
        <a:lstStyle/>
        <a:p>
          <a:endParaRPr lang="pl-PL"/>
        </a:p>
      </dgm:t>
    </dgm:pt>
  </dgm:ptLst>
  <dgm:cxnLst>
    <dgm:cxn modelId="{34044537-4EE0-4CF9-917A-659284CCD95B}" type="presOf" srcId="{03EFBE36-D9D1-43D7-AB03-86A6F4735E85}" destId="{FE6C55EA-85B7-421C-AE75-19077A010EE6}" srcOrd="0" destOrd="0" presId="urn:microsoft.com/office/officeart/2005/8/layout/process1"/>
    <dgm:cxn modelId="{F31DC7AE-7557-4AA4-BDA2-5AF185BC4D3D}" srcId="{7475D212-DB5E-4F2E-8759-F18881F57896}" destId="{5BEF84C8-9763-44EE-826D-B10EE14CE843}" srcOrd="0" destOrd="0" parTransId="{F57827B3-FB23-4547-A5B5-3620F8721DAE}" sibTransId="{03EFBE36-D9D1-43D7-AB03-86A6F4735E85}"/>
    <dgm:cxn modelId="{AC097119-EB4E-40D0-93BF-47971D6445A5}" srcId="{7475D212-DB5E-4F2E-8759-F18881F57896}" destId="{6CED16E9-3940-4E05-B379-0A23AC472D4A}" srcOrd="3" destOrd="0" parTransId="{7F9013D6-AE19-4560-B3B4-44F06FB88FF9}" sibTransId="{520F1AC5-8534-44B3-8CFC-161F0745183B}"/>
    <dgm:cxn modelId="{0865CA5E-09AC-41D9-AC0F-20DE98D31F63}" type="presOf" srcId="{5A11F101-3A71-4F6D-9E79-AAC903DE652F}" destId="{FB60E936-8DC8-4B92-8A66-F583C6CF6541}" srcOrd="1" destOrd="0" presId="urn:microsoft.com/office/officeart/2005/8/layout/process1"/>
    <dgm:cxn modelId="{B87B5E5B-7A76-4450-BBE1-AB5B9D289CA0}" type="presOf" srcId="{00008A43-14D2-461C-BD4F-6FF7FE22B2BE}" destId="{D41E87B0-3B60-4F3A-B0B2-E8F19EA00DB7}" srcOrd="0" destOrd="0" presId="urn:microsoft.com/office/officeart/2005/8/layout/process1"/>
    <dgm:cxn modelId="{8EB5F640-ECD1-4988-98A2-F301A1744E6C}" type="presOf" srcId="{7475D212-DB5E-4F2E-8759-F18881F57896}" destId="{6471F1EA-AB0B-4A4E-8440-7076DAB6D26E}" srcOrd="0" destOrd="0" presId="urn:microsoft.com/office/officeart/2005/8/layout/process1"/>
    <dgm:cxn modelId="{B10F3444-A7A7-4D4E-B2E6-6ED5B271746C}" type="presOf" srcId="{C037F492-A3C2-4501-9842-27BEF2464A96}" destId="{76B46B72-C745-4FF1-BED1-961ED9BA08D5}" srcOrd="0" destOrd="0" presId="urn:microsoft.com/office/officeart/2005/8/layout/process1"/>
    <dgm:cxn modelId="{DB91FEF1-0419-40E7-9916-64B06410B293}" type="presOf" srcId="{F8D98778-2AFE-4B41-85D4-2D591A4DD23A}" destId="{657DCC9C-2BB1-439C-8527-611A221B7DB0}" srcOrd="1" destOrd="0" presId="urn:microsoft.com/office/officeart/2005/8/layout/process1"/>
    <dgm:cxn modelId="{EFBEFF21-281B-4FFB-ACD7-DF4FD815A4C5}" srcId="{7475D212-DB5E-4F2E-8759-F18881F57896}" destId="{00008A43-14D2-461C-BD4F-6FF7FE22B2BE}" srcOrd="2" destOrd="0" parTransId="{9444AF37-4670-4C42-97F7-A89A04B70E47}" sibTransId="{F8D98778-2AFE-4B41-85D4-2D591A4DD23A}"/>
    <dgm:cxn modelId="{89D168F2-65EB-4CFF-8C91-1CDDFC3CD707}" type="presOf" srcId="{F8D98778-2AFE-4B41-85D4-2D591A4DD23A}" destId="{9044F768-CFA2-4ABB-AB62-BE18E097797B}" srcOrd="0" destOrd="0" presId="urn:microsoft.com/office/officeart/2005/8/layout/process1"/>
    <dgm:cxn modelId="{732A0105-72AB-4F43-9AF9-0964591B0891}" type="presOf" srcId="{5BEF84C8-9763-44EE-826D-B10EE14CE843}" destId="{20A4C787-F636-4509-9E82-210B8CAAFD95}" srcOrd="0" destOrd="0" presId="urn:microsoft.com/office/officeart/2005/8/layout/process1"/>
    <dgm:cxn modelId="{7C646081-E68A-475B-BC47-C383ED1EC8B3}" type="presOf" srcId="{03EFBE36-D9D1-43D7-AB03-86A6F4735E85}" destId="{6A609A91-992F-4C03-A378-B887EF62ADC9}" srcOrd="1" destOrd="0" presId="urn:microsoft.com/office/officeart/2005/8/layout/process1"/>
    <dgm:cxn modelId="{E551DD97-B067-4F85-8B49-B74386A20224}" srcId="{7475D212-DB5E-4F2E-8759-F18881F57896}" destId="{C037F492-A3C2-4501-9842-27BEF2464A96}" srcOrd="1" destOrd="0" parTransId="{C0D2C819-6998-413B-9A0A-30C85B8A3E84}" sibTransId="{5A11F101-3A71-4F6D-9E79-AAC903DE652F}"/>
    <dgm:cxn modelId="{315F5B7B-2785-4E01-ADB3-2278074C8243}" type="presOf" srcId="{5A11F101-3A71-4F6D-9E79-AAC903DE652F}" destId="{1E15E7CA-EC9B-4AC9-88B1-6B9B220B0948}" srcOrd="0" destOrd="0" presId="urn:microsoft.com/office/officeart/2005/8/layout/process1"/>
    <dgm:cxn modelId="{4938402E-A6DD-495D-90BF-EC96597F317A}" type="presOf" srcId="{6CED16E9-3940-4E05-B379-0A23AC472D4A}" destId="{A3B80199-9CF3-4C3E-B190-A5B16790CF4E}" srcOrd="0" destOrd="0" presId="urn:microsoft.com/office/officeart/2005/8/layout/process1"/>
    <dgm:cxn modelId="{A87742B0-F228-432E-98AE-B78B63D4A0E0}" type="presParOf" srcId="{6471F1EA-AB0B-4A4E-8440-7076DAB6D26E}" destId="{20A4C787-F636-4509-9E82-210B8CAAFD95}" srcOrd="0" destOrd="0" presId="urn:microsoft.com/office/officeart/2005/8/layout/process1"/>
    <dgm:cxn modelId="{3D74CC8E-322D-4953-B2EF-532A1CEB2574}" type="presParOf" srcId="{6471F1EA-AB0B-4A4E-8440-7076DAB6D26E}" destId="{FE6C55EA-85B7-421C-AE75-19077A010EE6}" srcOrd="1" destOrd="0" presId="urn:microsoft.com/office/officeart/2005/8/layout/process1"/>
    <dgm:cxn modelId="{F2836570-68DC-4350-8117-27392A4D4F3B}" type="presParOf" srcId="{FE6C55EA-85B7-421C-AE75-19077A010EE6}" destId="{6A609A91-992F-4C03-A378-B887EF62ADC9}" srcOrd="0" destOrd="0" presId="urn:microsoft.com/office/officeart/2005/8/layout/process1"/>
    <dgm:cxn modelId="{7279088D-E385-4001-9BF7-5E0DE76C45C5}" type="presParOf" srcId="{6471F1EA-AB0B-4A4E-8440-7076DAB6D26E}" destId="{76B46B72-C745-4FF1-BED1-961ED9BA08D5}" srcOrd="2" destOrd="0" presId="urn:microsoft.com/office/officeart/2005/8/layout/process1"/>
    <dgm:cxn modelId="{D13C100A-339C-407B-8A2D-E2674E91CD25}" type="presParOf" srcId="{6471F1EA-AB0B-4A4E-8440-7076DAB6D26E}" destId="{1E15E7CA-EC9B-4AC9-88B1-6B9B220B0948}" srcOrd="3" destOrd="0" presId="urn:microsoft.com/office/officeart/2005/8/layout/process1"/>
    <dgm:cxn modelId="{CFD05F2F-A264-460F-869C-151EE6B393AA}" type="presParOf" srcId="{1E15E7CA-EC9B-4AC9-88B1-6B9B220B0948}" destId="{FB60E936-8DC8-4B92-8A66-F583C6CF6541}" srcOrd="0" destOrd="0" presId="urn:microsoft.com/office/officeart/2005/8/layout/process1"/>
    <dgm:cxn modelId="{FE5F7C72-F101-47D8-824D-5E771AC432FE}" type="presParOf" srcId="{6471F1EA-AB0B-4A4E-8440-7076DAB6D26E}" destId="{D41E87B0-3B60-4F3A-B0B2-E8F19EA00DB7}" srcOrd="4" destOrd="0" presId="urn:microsoft.com/office/officeart/2005/8/layout/process1"/>
    <dgm:cxn modelId="{4798C3ED-42A3-4641-9550-361E35AD32FA}" type="presParOf" srcId="{6471F1EA-AB0B-4A4E-8440-7076DAB6D26E}" destId="{9044F768-CFA2-4ABB-AB62-BE18E097797B}" srcOrd="5" destOrd="0" presId="urn:microsoft.com/office/officeart/2005/8/layout/process1"/>
    <dgm:cxn modelId="{9D2EB07C-AF01-4044-BE74-E35FC647777F}" type="presParOf" srcId="{9044F768-CFA2-4ABB-AB62-BE18E097797B}" destId="{657DCC9C-2BB1-439C-8527-611A221B7DB0}" srcOrd="0" destOrd="0" presId="urn:microsoft.com/office/officeart/2005/8/layout/process1"/>
    <dgm:cxn modelId="{E6B5749D-2C8B-4D09-AC1C-F715AF0418DA}" type="presParOf" srcId="{6471F1EA-AB0B-4A4E-8440-7076DAB6D26E}" destId="{A3B80199-9CF3-4C3E-B190-A5B16790CF4E}"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E72210-FABD-46D5-BDEF-61CDCFFD2AA6}">
      <dsp:nvSpPr>
        <dsp:cNvPr id="0" name=""/>
        <dsp:cNvSpPr/>
      </dsp:nvSpPr>
      <dsp:spPr>
        <a:xfrm>
          <a:off x="-686435" y="0"/>
          <a:ext cx="8925469" cy="5256583"/>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2FDA2F-F914-4F40-9EE9-E64A0B3B5F2C}">
      <dsp:nvSpPr>
        <dsp:cNvPr id="0" name=""/>
        <dsp:cNvSpPr/>
      </dsp:nvSpPr>
      <dsp:spPr>
        <a:xfrm>
          <a:off x="1111996" y="526159"/>
          <a:ext cx="8745384" cy="60984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pl-PL" sz="1400" b="1" kern="1200" dirty="0" smtClean="0"/>
            <a:t>Preambuła podstawy programowej kształcenia ogólnego</a:t>
          </a:r>
          <a:r>
            <a:rPr lang="pl-PL" sz="1400" kern="1200" dirty="0" smtClean="0"/>
            <a:t>:</a:t>
          </a:r>
          <a:endParaRPr lang="pl-PL" sz="1400" kern="1200" dirty="0"/>
        </a:p>
      </dsp:txBody>
      <dsp:txXfrm>
        <a:off x="1111996" y="526159"/>
        <a:ext cx="8745384" cy="609845"/>
      </dsp:txXfrm>
    </dsp:sp>
    <dsp:sp modelId="{8333EE51-5A75-4427-A795-0A375E3A6170}">
      <dsp:nvSpPr>
        <dsp:cNvPr id="0" name=""/>
        <dsp:cNvSpPr/>
      </dsp:nvSpPr>
      <dsp:spPr>
        <a:xfrm>
          <a:off x="693782" y="1213160"/>
          <a:ext cx="8711216" cy="138372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pl-PL" sz="1400" b="1" kern="1200" dirty="0" smtClean="0"/>
            <a:t>Kształcenie w szkole podstawowej stanowi fundament wykształcenia. Zadaniem szkoły jest łagodne wprowadzenie dziecka w świat wiedzy, przygotowanie do wykonywania obowiązków ucznia oraz wdrażanie do samorozwoju. Szkoła zapewnia bezpieczne warunki oraz przyjazną atmosferę do nauki, uwzględniając indywidualne możliwości i potrzeby edukacyjne ucznia. Najważniejszym celem kształcenia w szkole podstawowej jest dbałość o integralny rozwój biologiczny, poznawczy, emocjonalny, społeczny i moralny uczni</a:t>
          </a:r>
          <a:r>
            <a:rPr lang="pl-PL" sz="1200" kern="1200" dirty="0" smtClean="0"/>
            <a:t>a.</a:t>
          </a:r>
          <a:r>
            <a:rPr lang="pl-PL" sz="1100" kern="1200" dirty="0" smtClean="0"/>
            <a:t> </a:t>
          </a:r>
          <a:endParaRPr lang="pl-PL" sz="1100" kern="1200" dirty="0"/>
        </a:p>
      </dsp:txBody>
      <dsp:txXfrm>
        <a:off x="693782" y="1213160"/>
        <a:ext cx="8711216" cy="1383728"/>
      </dsp:txXfrm>
    </dsp:sp>
    <dsp:sp modelId="{C814CA92-6055-4436-9384-95709D12011B}">
      <dsp:nvSpPr>
        <dsp:cNvPr id="0" name=""/>
        <dsp:cNvSpPr/>
      </dsp:nvSpPr>
      <dsp:spPr>
        <a:xfrm>
          <a:off x="120959" y="2633334"/>
          <a:ext cx="8711216" cy="60984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pl-PL" sz="1400" b="1" kern="1200" dirty="0" smtClean="0"/>
            <a:t>Najważniejsze umiejętności rozwijane w ramach kształcenia ogólnego w szkole podstawowej to: </a:t>
          </a:r>
          <a:endParaRPr lang="pl-PL" sz="1400" b="1" kern="1200" dirty="0"/>
        </a:p>
      </dsp:txBody>
      <dsp:txXfrm>
        <a:off x="120959" y="2633334"/>
        <a:ext cx="8711216" cy="609845"/>
      </dsp:txXfrm>
    </dsp:sp>
    <dsp:sp modelId="{E39C7332-9E09-4DD4-AD50-8A53429EA2C7}">
      <dsp:nvSpPr>
        <dsp:cNvPr id="0" name=""/>
        <dsp:cNvSpPr/>
      </dsp:nvSpPr>
      <dsp:spPr>
        <a:xfrm>
          <a:off x="0" y="3384376"/>
          <a:ext cx="9596503" cy="60984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pl-PL" sz="1400" kern="1200" dirty="0" smtClean="0"/>
            <a:t>1) sprawne komunikowanie się w języku polskim oraz w językach obcych nowożytnych; </a:t>
          </a:r>
          <a:endParaRPr lang="pl-PL" sz="1400" kern="1200" dirty="0"/>
        </a:p>
      </dsp:txBody>
      <dsp:txXfrm>
        <a:off x="0" y="3384376"/>
        <a:ext cx="9596503" cy="609845"/>
      </dsp:txXfrm>
    </dsp:sp>
    <dsp:sp modelId="{023BE7ED-1764-45EB-9B46-DE99C8F6AD42}">
      <dsp:nvSpPr>
        <dsp:cNvPr id="0" name=""/>
        <dsp:cNvSpPr/>
      </dsp:nvSpPr>
      <dsp:spPr>
        <a:xfrm>
          <a:off x="261731" y="4032447"/>
          <a:ext cx="8711216" cy="60984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pl-PL" sz="1400" kern="1200" dirty="0" smtClean="0"/>
            <a:t>2) sprawne wykorzystywanie narzędzi matematyki w życiu codziennym, a także kształcenie myślenia matematycznego</a:t>
          </a:r>
          <a:r>
            <a:rPr lang="pl-PL" sz="1100" kern="1200" dirty="0" smtClean="0"/>
            <a:t>;</a:t>
          </a:r>
          <a:endParaRPr lang="pl-PL" sz="1100" kern="1200" dirty="0"/>
        </a:p>
      </dsp:txBody>
      <dsp:txXfrm>
        <a:off x="261731" y="4032447"/>
        <a:ext cx="8711216" cy="609845"/>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Symbol zastępczy numeru slajdu 10"/>
          <p:cNvSpPr>
            <a:spLocks noGrp="1"/>
          </p:cNvSpPr>
          <p:nvPr>
            <p:ph type="sldNum" sz="quarter" idx="3"/>
          </p:nvPr>
        </p:nvSpPr>
        <p:spPr>
          <a:xfrm>
            <a:off x="5622925" y="6456363"/>
            <a:ext cx="4302125" cy="339725"/>
          </a:xfrm>
          <a:prstGeom prst="rect">
            <a:avLst/>
          </a:prstGeom>
        </p:spPr>
        <p:txBody>
          <a:bodyPr vert="horz" lIns="91440" tIns="45720" rIns="91440" bIns="45720" rtlCol="0" anchor="b"/>
          <a:lstStyle>
            <a:lvl1pPr algn="r">
              <a:defRPr sz="1200"/>
            </a:lvl1pPr>
          </a:lstStyle>
          <a:p>
            <a:fld id="{0025AEF1-79CC-439D-B924-02BABF98C153}" type="slidenum">
              <a:rPr lang="pl-PL" smtClean="0"/>
              <a:pPr/>
              <a:t>‹#›</a:t>
            </a:fld>
            <a:endParaRPr lang="pl-PL"/>
          </a:p>
        </p:txBody>
      </p:sp>
    </p:spTree>
    <p:extLst>
      <p:ext uri="{BB962C8B-B14F-4D97-AF65-F5344CB8AC3E}">
        <p14:creationId xmlns:p14="http://schemas.microsoft.com/office/powerpoint/2010/main" xmlns="" val="1461684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3C23B61D-30E4-4D09-A828-E4AB2519AB07}" type="datetimeFigureOut">
              <a:rPr lang="pl-PL" smtClean="0"/>
              <a:pPr/>
              <a:t>2019-02-12</a:t>
            </a:fld>
            <a:endParaRPr lang="pl-PL"/>
          </a:p>
        </p:txBody>
      </p:sp>
      <p:sp>
        <p:nvSpPr>
          <p:cNvPr id="4" name="Symbol zastępczy obrazu slajdu 3"/>
          <p:cNvSpPr>
            <a:spLocks noGrp="1" noRot="1" noChangeAspect="1"/>
          </p:cNvSpPr>
          <p:nvPr>
            <p:ph type="sldImg" idx="2"/>
          </p:nvPr>
        </p:nvSpPr>
        <p:spPr>
          <a:xfrm>
            <a:off x="3122613" y="509588"/>
            <a:ext cx="3681412" cy="254952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992665" y="3228896"/>
            <a:ext cx="7941310" cy="3058954"/>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ADE4FE29-769A-4DE0-9603-92A9D3E435A1}" type="slidenum">
              <a:rPr lang="pl-PL" smtClean="0"/>
              <a:pPr/>
              <a:t>‹#›</a:t>
            </a:fld>
            <a:endParaRPr lang="pl-PL"/>
          </a:p>
        </p:txBody>
      </p:sp>
    </p:spTree>
    <p:extLst>
      <p:ext uri="{BB962C8B-B14F-4D97-AF65-F5344CB8AC3E}">
        <p14:creationId xmlns:p14="http://schemas.microsoft.com/office/powerpoint/2010/main" xmlns="" val="2217679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100" dirty="0"/>
          </a:p>
        </p:txBody>
      </p:sp>
      <p:sp>
        <p:nvSpPr>
          <p:cNvPr id="4" name="Symbol zastępczy numeru slajdu 3"/>
          <p:cNvSpPr>
            <a:spLocks noGrp="1"/>
          </p:cNvSpPr>
          <p:nvPr>
            <p:ph type="sldNum" sz="quarter" idx="10"/>
          </p:nvPr>
        </p:nvSpPr>
        <p:spPr/>
        <p:txBody>
          <a:bodyPr/>
          <a:lstStyle/>
          <a:p>
            <a:fld id="{ADE4FE29-769A-4DE0-9603-92A9D3E435A1}" type="slidenum">
              <a:rPr lang="pl-PL" smtClean="0"/>
              <a:pPr/>
              <a:t>1</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DE4FE29-769A-4DE0-9603-92A9D3E435A1}" type="slidenum">
              <a:rPr lang="pl-PL" smtClean="0"/>
              <a:pPr/>
              <a:t>2</a:t>
            </a:fld>
            <a:endParaRPr lang="pl-PL"/>
          </a:p>
        </p:txBody>
      </p:sp>
    </p:spTree>
    <p:extLst>
      <p:ext uri="{BB962C8B-B14F-4D97-AF65-F5344CB8AC3E}">
        <p14:creationId xmlns:p14="http://schemas.microsoft.com/office/powerpoint/2010/main" xmlns="" val="3458393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42950" y="2130430"/>
            <a:ext cx="8420100" cy="1470025"/>
          </a:xfrm>
        </p:spPr>
        <p:txBody>
          <a:bodyPr>
            <a:normAutofit/>
          </a:bodyPr>
          <a:lstStyle>
            <a:lvl1pPr algn="ctr">
              <a:defRPr sz="3600"/>
            </a:lvl1pPr>
          </a:lstStyle>
          <a:p>
            <a:r>
              <a:rPr lang="pl-PL" smtClean="0"/>
              <a:t>Kliknij, aby edytować styl</a:t>
            </a:r>
            <a:endParaRPr lang="pl-PL"/>
          </a:p>
        </p:txBody>
      </p:sp>
      <p:sp>
        <p:nvSpPr>
          <p:cNvPr id="3" name="Podtytuł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550616E3-A5D3-42C7-824B-A16A7C07FD08}" type="datetimeFigureOut">
              <a:rPr lang="pl-PL" smtClean="0"/>
              <a:pPr/>
              <a:t>2019-02-12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474AA26-4708-407E-A4E7-B18892E0C127}" type="slidenum">
              <a:rPr lang="pl-PL" smtClean="0"/>
              <a:pPr/>
              <a:t>‹#›</a:t>
            </a:fld>
            <a:endParaRPr lang="pl-PL"/>
          </a:p>
        </p:txBody>
      </p:sp>
    </p:spTree>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50616E3-A5D3-42C7-824B-A16A7C07FD08}" type="datetimeFigureOut">
              <a:rPr lang="pl-PL" smtClean="0"/>
              <a:pPr/>
              <a:t>2019-02-12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474AA26-4708-407E-A4E7-B18892E0C127}" type="slidenum">
              <a:rPr lang="pl-PL" smtClean="0"/>
              <a:pPr/>
              <a:t>‹#›</a:t>
            </a:fld>
            <a:endParaRPr lang="pl-PL"/>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181850" y="274639"/>
            <a:ext cx="222885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95300" y="274639"/>
            <a:ext cx="652145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50616E3-A5D3-42C7-824B-A16A7C07FD08}" type="datetimeFigureOut">
              <a:rPr lang="pl-PL" smtClean="0"/>
              <a:pPr/>
              <a:t>2019-02-12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474AA26-4708-407E-A4E7-B18892E0C127}" type="slidenum">
              <a:rPr lang="pl-PL" smtClean="0"/>
              <a:pPr/>
              <a:t>‹#›</a:t>
            </a:fld>
            <a:endParaRPr lang="pl-PL"/>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50616E3-A5D3-42C7-824B-A16A7C07FD08}" type="datetimeFigureOut">
              <a:rPr lang="pl-PL" smtClean="0"/>
              <a:pPr/>
              <a:t>2019-02-12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474AA26-4708-407E-A4E7-B18892E0C127}" type="slidenum">
              <a:rPr lang="pl-PL" smtClean="0"/>
              <a:pPr/>
              <a:t>‹#›</a:t>
            </a:fld>
            <a:endParaRPr lang="pl-PL"/>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82506" y="4406905"/>
            <a:ext cx="84201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dirty="0" smtClean="0"/>
              <a:t>Kliknij, aby edytować style wzorca tekstu</a:t>
            </a:r>
          </a:p>
        </p:txBody>
      </p:sp>
      <p:sp>
        <p:nvSpPr>
          <p:cNvPr id="4" name="Symbol zastępczy daty 3"/>
          <p:cNvSpPr>
            <a:spLocks noGrp="1"/>
          </p:cNvSpPr>
          <p:nvPr>
            <p:ph type="dt" sz="half" idx="10"/>
          </p:nvPr>
        </p:nvSpPr>
        <p:spPr/>
        <p:txBody>
          <a:bodyPr/>
          <a:lstStyle/>
          <a:p>
            <a:fld id="{550616E3-A5D3-42C7-824B-A16A7C07FD08}" type="datetimeFigureOut">
              <a:rPr lang="pl-PL" smtClean="0"/>
              <a:pPr/>
              <a:t>2019-02-12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474AA26-4708-407E-A4E7-B18892E0C127}" type="slidenum">
              <a:rPr lang="pl-PL" smtClean="0"/>
              <a:pPr/>
              <a:t>‹#›</a:t>
            </a:fld>
            <a:endParaRPr lang="pl-PL"/>
          </a:p>
        </p:txBody>
      </p:sp>
    </p:spTree>
  </p:cSld>
  <p:clrMapOvr>
    <a:masterClrMapping/>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550616E3-A5D3-42C7-824B-A16A7C07FD08}" type="datetimeFigureOut">
              <a:rPr lang="pl-PL" smtClean="0"/>
              <a:pPr/>
              <a:t>2019-02-12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474AA26-4708-407E-A4E7-B18892E0C127}" type="slidenum">
              <a:rPr lang="pl-PL" smtClean="0"/>
              <a:pPr/>
              <a:t>‹#›</a:t>
            </a:fld>
            <a:endParaRPr lang="pl-PL"/>
          </a:p>
        </p:txBody>
      </p:sp>
    </p:spTree>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550616E3-A5D3-42C7-824B-A16A7C07FD08}" type="datetimeFigureOut">
              <a:rPr lang="pl-PL" smtClean="0"/>
              <a:pPr/>
              <a:t>2019-02-12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7474AA26-4708-407E-A4E7-B18892E0C127}" type="slidenum">
              <a:rPr lang="pl-PL" smtClean="0"/>
              <a:pPr/>
              <a:t>‹#›</a:t>
            </a:fld>
            <a:endParaRPr lang="pl-PL"/>
          </a:p>
        </p:txBody>
      </p:sp>
    </p:spTree>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550616E3-A5D3-42C7-824B-A16A7C07FD08}" type="datetimeFigureOut">
              <a:rPr lang="pl-PL" smtClean="0"/>
              <a:pPr/>
              <a:t>2019-02-12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7474AA26-4708-407E-A4E7-B18892E0C127}" type="slidenum">
              <a:rPr lang="pl-PL" smtClean="0"/>
              <a:pPr/>
              <a:t>‹#›</a:t>
            </a:fld>
            <a:endParaRPr lang="pl-PL"/>
          </a:p>
        </p:txBody>
      </p:sp>
    </p:spTree>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550616E3-A5D3-42C7-824B-A16A7C07FD08}" type="datetimeFigureOut">
              <a:rPr lang="pl-PL" smtClean="0"/>
              <a:pPr/>
              <a:t>2019-02-12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7474AA26-4708-407E-A4E7-B18892E0C127}" type="slidenum">
              <a:rPr lang="pl-PL" smtClean="0"/>
              <a:pPr/>
              <a:t>‹#›</a:t>
            </a:fld>
            <a:endParaRPr lang="pl-PL"/>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95300" y="273050"/>
            <a:ext cx="3259006"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50616E3-A5D3-42C7-824B-A16A7C07FD08}" type="datetimeFigureOut">
              <a:rPr lang="pl-PL" smtClean="0"/>
              <a:pPr/>
              <a:t>2019-02-12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474AA26-4708-407E-A4E7-B18892E0C127}" type="slidenum">
              <a:rPr lang="pl-PL" smtClean="0"/>
              <a:pPr/>
              <a:t>‹#›</a:t>
            </a:fld>
            <a:endParaRPr lang="pl-PL"/>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941645" y="4800600"/>
            <a:ext cx="59436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pl-PL"/>
          </a:p>
        </p:txBody>
      </p:sp>
      <p:sp>
        <p:nvSpPr>
          <p:cNvPr id="4" name="Symbol zastępczy tekstu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50616E3-A5D3-42C7-824B-A16A7C07FD08}" type="datetimeFigureOut">
              <a:rPr lang="pl-PL" smtClean="0"/>
              <a:pPr/>
              <a:t>2019-02-12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474AA26-4708-407E-A4E7-B18892E0C127}" type="slidenum">
              <a:rPr lang="pl-PL" smtClean="0"/>
              <a:pPr/>
              <a:t>‹#›</a:t>
            </a:fld>
            <a:endParaRPr lang="pl-PL"/>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1934744" y="142852"/>
            <a:ext cx="7816508" cy="928694"/>
          </a:xfrm>
          <a:prstGeom prst="rect">
            <a:avLst/>
          </a:prstGeom>
        </p:spPr>
        <p:txBody>
          <a:bodyPr vert="horz" lIns="91440" tIns="45720" rIns="91440" bIns="45720" rtlCol="0" anchor="ctr">
            <a:normAutofit/>
          </a:bodyPr>
          <a:lstStyle/>
          <a:p>
            <a:r>
              <a:rPr lang="pl-PL" dirty="0" smtClean="0"/>
              <a:t>Kliknij, aby edytować styl</a:t>
            </a:r>
            <a:endParaRPr lang="pl-PL" dirty="0"/>
          </a:p>
        </p:txBody>
      </p:sp>
      <p:sp>
        <p:nvSpPr>
          <p:cNvPr id="3" name="Symbol zastępczy tekstu 2"/>
          <p:cNvSpPr>
            <a:spLocks noGrp="1"/>
          </p:cNvSpPr>
          <p:nvPr>
            <p:ph type="body" idx="1"/>
          </p:nvPr>
        </p:nvSpPr>
        <p:spPr>
          <a:xfrm>
            <a:off x="154750" y="1428737"/>
            <a:ext cx="9596505" cy="4286280"/>
          </a:xfrm>
          <a:prstGeom prst="rect">
            <a:avLst/>
          </a:prstGeom>
        </p:spPr>
        <p:txBody>
          <a:bodyPr vert="horz" lIns="91440" tIns="45720" rIns="91440" bIns="45720" rtlCol="0">
            <a:normAutofit/>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daty 3"/>
          <p:cNvSpPr>
            <a:spLocks noGrp="1"/>
          </p:cNvSpPr>
          <p:nvPr>
            <p:ph type="dt" sz="half" idx="2"/>
          </p:nvPr>
        </p:nvSpPr>
        <p:spPr>
          <a:xfrm>
            <a:off x="495300"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0616E3-A5D3-42C7-824B-A16A7C07FD08}" type="datetimeFigureOut">
              <a:rPr lang="pl-PL" smtClean="0"/>
              <a:pPr/>
              <a:t>2019-02-12</a:t>
            </a:fld>
            <a:endParaRPr lang="pl-PL"/>
          </a:p>
        </p:txBody>
      </p:sp>
      <p:sp>
        <p:nvSpPr>
          <p:cNvPr id="5" name="Symbol zastępczy stopki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7099300"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74AA26-4708-407E-A4E7-B18892E0C127}"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timing>
    <p:tnLst>
      <p:par>
        <p:cTn id="1" dur="indefinite" restart="never" nodeType="tmRoot"/>
      </p:par>
    </p:tnLst>
  </p:timing>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solidFill>
                  <a:srgbClr val="000097"/>
                </a:solidFill>
              </a:rPr>
              <a:t>NARADA DLA DYREKTORÓW SZKÓŁ I PLACÓWEK KSZTAŁCENIA SPECJALNEGO</a:t>
            </a:r>
            <a:endParaRPr lang="pl-PL" dirty="0">
              <a:solidFill>
                <a:srgbClr val="000097"/>
              </a:solidFill>
            </a:endParaRPr>
          </a:p>
        </p:txBody>
      </p:sp>
      <p:sp>
        <p:nvSpPr>
          <p:cNvPr id="3" name="Symbol zastępczy zawartości 2"/>
          <p:cNvSpPr>
            <a:spLocks noGrp="1"/>
          </p:cNvSpPr>
          <p:nvPr>
            <p:ph idx="1"/>
          </p:nvPr>
        </p:nvSpPr>
        <p:spPr/>
        <p:txBody>
          <a:bodyPr>
            <a:normAutofit/>
          </a:bodyPr>
          <a:lstStyle/>
          <a:p>
            <a:pPr algn="ctr"/>
            <a:endParaRPr lang="pl-PL" dirty="0" smtClean="0">
              <a:solidFill>
                <a:srgbClr val="000097"/>
              </a:solidFill>
              <a:latin typeface="Times New Roman" pitchFamily="18" charset="0"/>
              <a:cs typeface="Times New Roman" pitchFamily="18" charset="0"/>
            </a:endParaRPr>
          </a:p>
          <a:p>
            <a:pPr algn="ctr"/>
            <a:endParaRPr lang="pl-PL" dirty="0" smtClean="0">
              <a:solidFill>
                <a:srgbClr val="000097"/>
              </a:solidFill>
              <a:latin typeface="Times New Roman" pitchFamily="18" charset="0"/>
              <a:cs typeface="Times New Roman" pitchFamily="18" charset="0"/>
            </a:endParaRPr>
          </a:p>
          <a:p>
            <a:pPr algn="ctr"/>
            <a:endParaRPr lang="pl-PL" dirty="0" smtClean="0">
              <a:solidFill>
                <a:srgbClr val="000097"/>
              </a:solidFill>
              <a:latin typeface="Times New Roman" pitchFamily="18" charset="0"/>
              <a:cs typeface="Times New Roman" pitchFamily="18" charset="0"/>
            </a:endParaRPr>
          </a:p>
          <a:p>
            <a:pPr algn="ctr"/>
            <a:r>
              <a:rPr lang="pl-PL" dirty="0" smtClean="0">
                <a:solidFill>
                  <a:srgbClr val="000097"/>
                </a:solidFill>
                <a:latin typeface="Times New Roman" pitchFamily="18" charset="0"/>
                <a:cs typeface="Times New Roman" pitchFamily="18" charset="0"/>
              </a:rPr>
              <a:t> </a:t>
            </a:r>
            <a:r>
              <a:rPr lang="pl-PL" sz="3600" b="1" dirty="0" smtClean="0">
                <a:solidFill>
                  <a:srgbClr val="000097"/>
                </a:solidFill>
                <a:latin typeface="Times New Roman" pitchFamily="18" charset="0"/>
                <a:cs typeface="Times New Roman" pitchFamily="18" charset="0"/>
              </a:rPr>
              <a:t>,,NADZÓR DYREKTORA NAD KSZTAŁTOWANIEM KOMPETENCJI KLUCZOWYCH   UCZNIÓW”</a:t>
            </a:r>
          </a:p>
          <a:p>
            <a:pPr algn="ctr"/>
            <a:endParaRPr lang="pl-PL" sz="3600" b="1" dirty="0" smtClean="0">
              <a:solidFill>
                <a:srgbClr val="000097"/>
              </a:solidFill>
              <a:latin typeface="Times New Roman" pitchFamily="18" charset="0"/>
              <a:cs typeface="Times New Roman" pitchFamily="18" charset="0"/>
            </a:endParaRPr>
          </a:p>
          <a:p>
            <a:pPr algn="ctr"/>
            <a:r>
              <a:rPr lang="pl-PL" sz="1800" b="1" dirty="0" smtClean="0">
                <a:solidFill>
                  <a:srgbClr val="000097"/>
                </a:solidFill>
                <a:latin typeface="Times New Roman" pitchFamily="18" charset="0"/>
                <a:cs typeface="Times New Roman" pitchFamily="18" charset="0"/>
              </a:rPr>
              <a:t>07 LUTEGO 2019r., WSCHOWA</a:t>
            </a:r>
            <a:endParaRPr lang="pl-PL" sz="1800" b="1" dirty="0">
              <a:solidFill>
                <a:srgbClr val="000097"/>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34744" y="142852"/>
            <a:ext cx="7816508" cy="837876"/>
          </a:xfrm>
        </p:spPr>
        <p:txBody>
          <a:bodyPr>
            <a:normAutofit fontScale="90000"/>
          </a:bodyPr>
          <a:lstStyle/>
          <a:p>
            <a:r>
              <a:rPr lang="pl-PL" i="1" dirty="0" smtClean="0"/>
              <a:t/>
            </a:r>
            <a:br>
              <a:rPr lang="pl-PL" i="1" dirty="0" smtClean="0"/>
            </a:br>
            <a:r>
              <a:rPr lang="pl-PL" i="1" dirty="0" smtClean="0"/>
              <a:t>Lidia </a:t>
            </a:r>
            <a:r>
              <a:rPr lang="pl-PL" i="1" dirty="0"/>
              <a:t>Klaro-Celej </a:t>
            </a:r>
            <a:r>
              <a:rPr lang="pl-PL" dirty="0"/>
              <a:t/>
            </a:r>
            <a:br>
              <a:rPr lang="pl-PL" dirty="0"/>
            </a:br>
            <a:endParaRPr lang="pl-PL" dirty="0"/>
          </a:p>
        </p:txBody>
      </p:sp>
      <p:pic>
        <p:nvPicPr>
          <p:cNvPr id="2052" name="Picture 4"/>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2480" y="1268760"/>
            <a:ext cx="9289032" cy="48245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23004195"/>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075" name="Picture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428750"/>
            <a:ext cx="9777535" cy="48805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58625111"/>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099" name="Picture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8464" y="1428750"/>
            <a:ext cx="9433047" cy="48085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71878139"/>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5124" name="Picture 4"/>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4488" y="1428750"/>
            <a:ext cx="9361039" cy="50245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03560188"/>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6147" name="Picture 3"/>
          <p:cNvPicPr>
            <a:picLocks noGrp="1" noChangeAspect="1" noChangeArrowheads="1"/>
          </p:cNvPicPr>
          <p:nvPr>
            <p:ph idx="1"/>
          </p:nvPr>
        </p:nvPicPr>
        <p:blipFill>
          <a:blip r:embed="rId2" cstate="print">
            <a:extLst>
              <a:ext uri="{BEBA8EAE-BF5A-486C-A8C5-ECC9F3942E4B}">
                <a14:imgProps xmlns:a14="http://schemas.microsoft.com/office/drawing/2010/main" xmlns="">
                  <a14:imgLayer r:embed="rId3">
                    <a14:imgEffect>
                      <a14:colorTemperature colorTemp="6625"/>
                    </a14:imgEffect>
                  </a14:imgLayer>
                </a14:imgProps>
              </a:ext>
              <a:ext uri="{28A0092B-C50C-407E-A947-70E740481C1C}">
                <a14:useLocalDpi xmlns:a14="http://schemas.microsoft.com/office/drawing/2010/main" xmlns="" val="0"/>
              </a:ext>
            </a:extLst>
          </a:blip>
          <a:srcRect/>
          <a:stretch>
            <a:fillRect/>
          </a:stretch>
        </p:blipFill>
        <p:spPr bwMode="auto">
          <a:xfrm>
            <a:off x="200472" y="1428750"/>
            <a:ext cx="9433047" cy="48085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16833028"/>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7171" name="Picture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8464" y="1412776"/>
            <a:ext cx="9361040" cy="48085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93169233"/>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34744" y="0"/>
            <a:ext cx="7816508" cy="980728"/>
          </a:xfrm>
        </p:spPr>
        <p:txBody>
          <a:bodyPr>
            <a:normAutofit fontScale="90000"/>
          </a:bodyPr>
          <a:lstStyle/>
          <a:p>
            <a:pPr algn="ctr"/>
            <a:r>
              <a:rPr lang="pl-PL" b="0" dirty="0"/>
              <a:t/>
            </a:r>
            <a:br>
              <a:rPr lang="pl-PL" b="0" dirty="0"/>
            </a:br>
            <a:r>
              <a:rPr lang="pl-PL" b="0" dirty="0"/>
              <a:t> </a:t>
            </a:r>
            <a:r>
              <a:rPr lang="pl-PL" sz="1600" dirty="0"/>
              <a:t>Praktyki wspomagane dla uczniów szkół przysposabiających do pracy szansą na podjęcie zatrudnienia na otwartym rynku pracy </a:t>
            </a:r>
            <a:r>
              <a:rPr lang="pl-PL" sz="1600" dirty="0" smtClean="0"/>
              <a:t/>
            </a:r>
            <a:br>
              <a:rPr lang="pl-PL" sz="1600" dirty="0" smtClean="0"/>
            </a:br>
            <a:r>
              <a:rPr lang="pl-PL" sz="1600" dirty="0" smtClean="0"/>
              <a:t>– </a:t>
            </a:r>
            <a:r>
              <a:rPr lang="pl-PL" sz="1600" b="0" dirty="0"/>
              <a:t>prezentacja innowacji społecznej realizowanej </a:t>
            </a:r>
            <a:r>
              <a:rPr lang="pl-PL" sz="1600" b="0" dirty="0" smtClean="0"/>
              <a:t>przez </a:t>
            </a:r>
            <a:r>
              <a:rPr lang="pl-PL" sz="1600" dirty="0"/>
              <a:t>Centrum Rozwoju Zawodowego - Monika Zakrzewska w ramach projektu grantowego „Akcja Inkubacja</a:t>
            </a:r>
            <a:r>
              <a:rPr lang="pl-PL" sz="1600" b="0" dirty="0"/>
              <a:t>”. </a:t>
            </a:r>
            <a:endParaRPr lang="pl-PL" sz="1600"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xmlns="" val="212080340"/>
              </p:ext>
            </p:extLst>
          </p:nvPr>
        </p:nvGraphicFramePr>
        <p:xfrm>
          <a:off x="154750" y="1428737"/>
          <a:ext cx="9596505" cy="428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428112560"/>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Środowisko testowe innowacji</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xmlns="" val="1834178188"/>
              </p:ext>
            </p:extLst>
          </p:nvPr>
        </p:nvGraphicFramePr>
        <p:xfrm>
          <a:off x="154750" y="1428737"/>
          <a:ext cx="9596505" cy="428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431690452"/>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Produkt finalny innowacji </a:t>
            </a:r>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0512" y="1428750"/>
            <a:ext cx="8640960" cy="49525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86609941"/>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0472" y="1484784"/>
            <a:ext cx="9433048" cy="50965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66842047"/>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Kompetencje kluczowe uczniów </a:t>
            </a:r>
            <a:br>
              <a:rPr lang="pl-PL" dirty="0"/>
            </a:br>
            <a:r>
              <a:rPr lang="pl-PL" dirty="0"/>
              <a:t>- zmiany w podstawie programowej.</a:t>
            </a:r>
            <a:br>
              <a:rPr lang="pl-PL" dirty="0"/>
            </a:br>
            <a:endParaRPr lang="pl-PL" dirty="0"/>
          </a:p>
        </p:txBody>
      </p:sp>
      <p:sp>
        <p:nvSpPr>
          <p:cNvPr id="6" name="Symbol zastępczy zawartości 5"/>
          <p:cNvSpPr>
            <a:spLocks noGrp="1"/>
          </p:cNvSpPr>
          <p:nvPr>
            <p:ph idx="1"/>
          </p:nvPr>
        </p:nvSpPr>
        <p:spPr>
          <a:xfrm>
            <a:off x="154750" y="2132855"/>
            <a:ext cx="9596505" cy="3582161"/>
          </a:xfrm>
        </p:spPr>
        <p:txBody>
          <a:bodyPr/>
          <a:lstStyle/>
          <a:p>
            <a:endParaRPr lang="pl-PL" dirty="0" smtClean="0"/>
          </a:p>
          <a:p>
            <a:endParaRPr lang="pl-PL" dirty="0"/>
          </a:p>
          <a:p>
            <a:endParaRPr lang="pl-PL" dirty="0"/>
          </a:p>
        </p:txBody>
      </p:sp>
      <p:sp>
        <p:nvSpPr>
          <p:cNvPr id="7" name="Prostokąt 6"/>
          <p:cNvSpPr/>
          <p:nvPr/>
        </p:nvSpPr>
        <p:spPr>
          <a:xfrm>
            <a:off x="992560" y="1628800"/>
            <a:ext cx="7416824" cy="5078313"/>
          </a:xfrm>
          <a:prstGeom prst="rect">
            <a:avLst/>
          </a:prstGeom>
        </p:spPr>
        <p:txBody>
          <a:bodyPr wrap="square">
            <a:spAutoFit/>
          </a:bodyPr>
          <a:lstStyle/>
          <a:p>
            <a:pPr algn="ctr"/>
            <a:r>
              <a:rPr lang="pl-PL" sz="1600" dirty="0"/>
              <a:t>Zalecenie Parlamentu Europejskiego i Rady </a:t>
            </a:r>
            <a:r>
              <a:rPr lang="pl-PL" sz="1600" dirty="0" smtClean="0"/>
              <a:t>Europy</a:t>
            </a:r>
            <a:endParaRPr lang="pl-PL" sz="1600" dirty="0"/>
          </a:p>
          <a:p>
            <a:pPr algn="ctr"/>
            <a:r>
              <a:rPr lang="pl-PL" sz="1600" dirty="0"/>
              <a:t>z dnia 18 grudnia 2006 r. w sprawie kompetencji kluczowych w procesie uczenia się przez całe życie (2006/962/WE</a:t>
            </a:r>
            <a:r>
              <a:rPr lang="pl-PL" sz="1600" dirty="0" smtClean="0"/>
              <a:t>)</a:t>
            </a:r>
          </a:p>
          <a:p>
            <a:pPr algn="ctr"/>
            <a:r>
              <a:rPr lang="pl-PL" sz="1600" dirty="0" smtClean="0"/>
              <a:t> oraz </a:t>
            </a:r>
          </a:p>
          <a:p>
            <a:pPr algn="ctr"/>
            <a:r>
              <a:rPr lang="pl-PL" sz="1600" dirty="0" smtClean="0"/>
              <a:t>Dz.U.UE.C.2018.189.1 ZALECENIE RADY z </a:t>
            </a:r>
            <a:r>
              <a:rPr lang="pl-PL" sz="1600" dirty="0"/>
              <a:t>dnia 22 maja 2018 </a:t>
            </a:r>
            <a:r>
              <a:rPr lang="pl-PL" sz="1600" dirty="0" smtClean="0"/>
              <a:t>r. w </a:t>
            </a:r>
            <a:r>
              <a:rPr lang="pl-PL" sz="1600" dirty="0"/>
              <a:t>sprawie kompetencji kluczowych w procesie uczenia się przez całe </a:t>
            </a:r>
            <a:r>
              <a:rPr lang="pl-PL" sz="1600" dirty="0" smtClean="0"/>
              <a:t>życie (Tekst </a:t>
            </a:r>
            <a:r>
              <a:rPr lang="pl-PL" sz="1600" dirty="0"/>
              <a:t>mający znaczenie dla EOG</a:t>
            </a:r>
            <a:r>
              <a:rPr lang="pl-PL" sz="1600" dirty="0" smtClean="0"/>
              <a:t>) (</a:t>
            </a:r>
            <a:r>
              <a:rPr lang="pl-PL" sz="1600" dirty="0"/>
              <a:t>2018/C 189/01</a:t>
            </a:r>
            <a:r>
              <a:rPr lang="pl-PL" sz="1600" dirty="0" smtClean="0"/>
              <a:t>) (</a:t>
            </a:r>
            <a:r>
              <a:rPr lang="pl-PL" sz="1600" dirty="0"/>
              <a:t>Dz</a:t>
            </a:r>
            <a:r>
              <a:rPr lang="pl-PL" sz="1600" dirty="0" smtClean="0"/>
              <a:t>. U. UE </a:t>
            </a:r>
            <a:r>
              <a:rPr lang="pl-PL" sz="1600" dirty="0"/>
              <a:t>C z dnia 4 czerwca 2018 r.)</a:t>
            </a:r>
          </a:p>
          <a:p>
            <a:pPr algn="ctr"/>
            <a:r>
              <a:rPr lang="pl-PL" sz="1400" b="1" i="1" dirty="0" smtClean="0">
                <a:solidFill>
                  <a:srgbClr val="C00000"/>
                </a:solidFill>
              </a:rPr>
              <a:t>Zobowiązało wszystkie kraje członkowskie UE do uwzględnienia w tworzonych programach edukacyjnych na każdym etapie kształcenia</a:t>
            </a:r>
            <a:endParaRPr lang="pl-PL" sz="1400" b="1" i="1" dirty="0">
              <a:solidFill>
                <a:srgbClr val="C00000"/>
              </a:solidFill>
            </a:endParaRPr>
          </a:p>
          <a:p>
            <a:pPr algn="just"/>
            <a:endParaRPr lang="pl-PL" sz="1400" dirty="0" smtClean="0"/>
          </a:p>
          <a:p>
            <a:pPr algn="just"/>
            <a:r>
              <a:rPr lang="pl-PL" sz="1400" dirty="0" smtClean="0"/>
              <a:t>Określono </a:t>
            </a:r>
            <a:r>
              <a:rPr lang="pl-PL" sz="1400" dirty="0"/>
              <a:t>osiem kompetencji kluczowych, które stanowią połączenie </a:t>
            </a:r>
            <a:r>
              <a:rPr lang="pl-PL" sz="1400" b="1" dirty="0">
                <a:solidFill>
                  <a:srgbClr val="FF0000"/>
                </a:solidFill>
              </a:rPr>
              <a:t>wiedzy, umiejętności </a:t>
            </a:r>
            <a:r>
              <a:rPr lang="pl-PL" sz="1400" b="1" dirty="0" smtClean="0">
                <a:solidFill>
                  <a:srgbClr val="FF0000"/>
                </a:solidFill>
              </a:rPr>
              <a:t/>
            </a:r>
            <a:br>
              <a:rPr lang="pl-PL" sz="1400" b="1" dirty="0" smtClean="0">
                <a:solidFill>
                  <a:srgbClr val="FF0000"/>
                </a:solidFill>
              </a:rPr>
            </a:br>
            <a:r>
              <a:rPr lang="pl-PL" sz="1400" b="1" dirty="0" smtClean="0">
                <a:solidFill>
                  <a:srgbClr val="FF0000"/>
                </a:solidFill>
              </a:rPr>
              <a:t>i </a:t>
            </a:r>
            <a:r>
              <a:rPr lang="pl-PL" sz="1400" b="1" dirty="0">
                <a:solidFill>
                  <a:srgbClr val="FF0000"/>
                </a:solidFill>
              </a:rPr>
              <a:t>postaw</a:t>
            </a:r>
            <a:r>
              <a:rPr lang="pl-PL" sz="1400" dirty="0"/>
              <a:t> </a:t>
            </a:r>
            <a:r>
              <a:rPr lang="pl-PL" sz="1400" dirty="0" smtClean="0"/>
              <a:t> warunkujących sprawne funkcjonowanie człowieka we współczesnych realiach społeczno-gospodarczych uważanych </a:t>
            </a:r>
            <a:r>
              <a:rPr lang="pl-PL" sz="1400" dirty="0"/>
              <a:t>za niezbędne dla potrzeb samorealizacji i rozwoju osobistego, aktywnego obywatelstwa, integracji społecznej oraz zatrudnienia: </a:t>
            </a:r>
          </a:p>
          <a:p>
            <a:r>
              <a:rPr lang="pl-PL" sz="1400" b="1" i="1" dirty="0"/>
              <a:t>1. </a:t>
            </a:r>
            <a:r>
              <a:rPr lang="pl-PL" sz="1400" b="1" i="1" dirty="0" smtClean="0"/>
              <a:t>porozumiewanie </a:t>
            </a:r>
            <a:r>
              <a:rPr lang="pl-PL" sz="1400" b="1" i="1" dirty="0"/>
              <a:t>się w języku ojczystym; </a:t>
            </a:r>
          </a:p>
          <a:p>
            <a:r>
              <a:rPr lang="pl-PL" sz="1400" b="1" i="1" dirty="0" smtClean="0"/>
              <a:t>2.   porozumiewanie </a:t>
            </a:r>
            <a:r>
              <a:rPr lang="pl-PL" sz="1400" b="1" i="1" dirty="0"/>
              <a:t>się w językach obcych; </a:t>
            </a:r>
          </a:p>
          <a:p>
            <a:r>
              <a:rPr lang="pl-PL" sz="1400" b="1" i="1" dirty="0" smtClean="0"/>
              <a:t>3.</a:t>
            </a:r>
            <a:r>
              <a:rPr lang="pl-PL" sz="1400" b="1" i="1" dirty="0"/>
              <a:t> </a:t>
            </a:r>
            <a:r>
              <a:rPr lang="pl-PL" sz="1400" b="1" i="1" dirty="0" smtClean="0"/>
              <a:t>     kompetencje </a:t>
            </a:r>
            <a:r>
              <a:rPr lang="pl-PL" sz="1400" b="1" i="1" dirty="0"/>
              <a:t>matematyczne i podstawowe kompetencje naukowo - techniczne; </a:t>
            </a:r>
          </a:p>
          <a:p>
            <a:r>
              <a:rPr lang="pl-PL" sz="1400" b="1" i="1" dirty="0"/>
              <a:t>4.  </a:t>
            </a:r>
            <a:r>
              <a:rPr lang="pl-PL" sz="1400" b="1" i="1" dirty="0" smtClean="0"/>
              <a:t>        kompetencje </a:t>
            </a:r>
            <a:r>
              <a:rPr lang="pl-PL" sz="1400" b="1" i="1" dirty="0"/>
              <a:t>informatyczne; </a:t>
            </a:r>
          </a:p>
          <a:p>
            <a:r>
              <a:rPr lang="pl-PL" sz="1400" b="1" i="1" dirty="0" smtClean="0"/>
              <a:t>5.              umiejętność </a:t>
            </a:r>
            <a:r>
              <a:rPr lang="pl-PL" sz="1400" b="1" i="1" dirty="0"/>
              <a:t>uczenia się; </a:t>
            </a:r>
          </a:p>
          <a:p>
            <a:r>
              <a:rPr lang="pl-PL" sz="1400" b="1" i="1" dirty="0"/>
              <a:t>6. </a:t>
            </a:r>
            <a:r>
              <a:rPr lang="pl-PL" sz="1400" b="1" i="1" dirty="0" smtClean="0"/>
              <a:t>	kompetencje </a:t>
            </a:r>
            <a:r>
              <a:rPr lang="pl-PL" sz="1400" b="1" i="1" dirty="0"/>
              <a:t>społeczne i obywatelskie; </a:t>
            </a:r>
          </a:p>
          <a:p>
            <a:r>
              <a:rPr lang="pl-PL" sz="1400" b="1" i="1" dirty="0"/>
              <a:t>7. </a:t>
            </a:r>
            <a:r>
              <a:rPr lang="pl-PL" sz="1400" b="1" i="1" dirty="0" smtClean="0"/>
              <a:t>	    inicjatywność </a:t>
            </a:r>
            <a:r>
              <a:rPr lang="pl-PL" sz="1400" b="1" i="1" dirty="0"/>
              <a:t>i przedsiębiorczość; </a:t>
            </a:r>
          </a:p>
          <a:p>
            <a:r>
              <a:rPr lang="pl-PL" sz="1400" b="1" i="1" dirty="0"/>
              <a:t>8</a:t>
            </a:r>
            <a:r>
              <a:rPr lang="pl-PL" sz="1400" b="1" i="1" dirty="0" smtClean="0"/>
              <a:t>.	          świadomość </a:t>
            </a:r>
            <a:r>
              <a:rPr lang="pl-PL" sz="1400" b="1" i="1" dirty="0"/>
              <a:t>i ekspresja kulturalna</a:t>
            </a:r>
            <a:r>
              <a:rPr lang="pl-PL" sz="1600" b="1" i="1" dirty="0"/>
              <a:t>. </a:t>
            </a:r>
          </a:p>
        </p:txBody>
      </p:sp>
    </p:spTree>
    <p:extLst>
      <p:ext uri="{BB962C8B-B14F-4D97-AF65-F5344CB8AC3E}">
        <p14:creationId xmlns:p14="http://schemas.microsoft.com/office/powerpoint/2010/main" xmlns="" val="2421223104"/>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8504" y="1428750"/>
            <a:ext cx="9145016" cy="48085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76871625"/>
      </p:ext>
    </p:extLst>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a:t>Prezentacja modelu praktyk wspomaganych </a:t>
            </a:r>
            <a:r>
              <a:rPr lang="pl-PL" dirty="0" smtClean="0"/>
              <a:t/>
            </a:r>
            <a:br>
              <a:rPr lang="pl-PL" dirty="0" smtClean="0"/>
            </a:br>
            <a:r>
              <a:rPr lang="pl-PL" dirty="0" smtClean="0"/>
              <a:t>-</a:t>
            </a:r>
            <a:r>
              <a:rPr lang="pl-PL" dirty="0"/>
              <a:t>założenia organizacyjne w oparciu o obecnie obowiązujące przepisy prawne </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xmlns="" val="853843955"/>
              </p:ext>
            </p:extLst>
          </p:nvPr>
        </p:nvGraphicFramePr>
        <p:xfrm>
          <a:off x="154750" y="1428736"/>
          <a:ext cx="9596505" cy="4880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545347712"/>
      </p:ext>
    </p:extLst>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ymbol zastępczy zawartości 4"/>
          <p:cNvGraphicFramePr>
            <a:graphicFrameLocks noGrp="1"/>
          </p:cNvGraphicFramePr>
          <p:nvPr>
            <p:ph idx="1"/>
            <p:extLst>
              <p:ext uri="{D42A27DB-BD31-4B8C-83A1-F6EECF244321}">
                <p14:modId xmlns:p14="http://schemas.microsoft.com/office/powerpoint/2010/main" xmlns="" val="3365749694"/>
              </p:ext>
            </p:extLst>
          </p:nvPr>
        </p:nvGraphicFramePr>
        <p:xfrm>
          <a:off x="200472" y="1772816"/>
          <a:ext cx="9596505" cy="428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038904505"/>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ymbol zastępczy zawartości 4"/>
          <p:cNvGraphicFramePr>
            <a:graphicFrameLocks noGrp="1"/>
          </p:cNvGraphicFramePr>
          <p:nvPr>
            <p:ph idx="1"/>
            <p:extLst>
              <p:ext uri="{D42A27DB-BD31-4B8C-83A1-F6EECF244321}">
                <p14:modId xmlns:p14="http://schemas.microsoft.com/office/powerpoint/2010/main" xmlns="" val="2443583200"/>
              </p:ext>
            </p:extLst>
          </p:nvPr>
        </p:nvGraphicFramePr>
        <p:xfrm>
          <a:off x="154750" y="1428736"/>
          <a:ext cx="9596505" cy="5024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80165299"/>
      </p:ext>
    </p:extLst>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Szczegółowe wytyczne organizacji i realizacji praktyk wspomaganych w klasie I</a:t>
            </a:r>
          </a:p>
        </p:txBody>
      </p:sp>
      <p:pic>
        <p:nvPicPr>
          <p:cNvPr id="1229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8504" y="1428750"/>
            <a:ext cx="8856984" cy="49525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47961545"/>
      </p:ext>
    </p:extLst>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Szczegółowe wytyczne organizacji i realizacji praktyk wspomaganych w klasie I</a:t>
            </a:r>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xmlns="" val="2706374543"/>
              </p:ext>
            </p:extLst>
          </p:nvPr>
        </p:nvGraphicFramePr>
        <p:xfrm>
          <a:off x="154750" y="1428737"/>
          <a:ext cx="9596505" cy="428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274664901"/>
      </p:ext>
    </p:extLst>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Szczegółowe wytyczne organizacji i realizacji praktyk wspomaganych w klasie II </a:t>
            </a:r>
          </a:p>
        </p:txBody>
      </p:sp>
      <p:pic>
        <p:nvPicPr>
          <p:cNvPr id="1331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8504" y="1428750"/>
            <a:ext cx="8784975" cy="4736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64035692"/>
      </p:ext>
    </p:extLst>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xmlns="" val="2244195091"/>
              </p:ext>
            </p:extLst>
          </p:nvPr>
        </p:nvGraphicFramePr>
        <p:xfrm>
          <a:off x="154750" y="1428736"/>
          <a:ext cx="9596505" cy="4808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6446989"/>
      </p:ext>
    </p:extLst>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Szczegółowe wytyczne organizacji i realizacji praktyk wspomaganych w klasie III </a:t>
            </a:r>
          </a:p>
        </p:txBody>
      </p:sp>
      <p:pic>
        <p:nvPicPr>
          <p:cNvPr id="1433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4528" y="1428750"/>
            <a:ext cx="8424936" cy="48805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51423983"/>
      </p:ext>
    </p:extLst>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Szczegółowe wytyczne organizacji i realizacji praktyk wspomaganych w klasie III</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xmlns="" val="670973244"/>
              </p:ext>
            </p:extLst>
          </p:nvPr>
        </p:nvGraphicFramePr>
        <p:xfrm>
          <a:off x="154750" y="1428736"/>
          <a:ext cx="9596505" cy="4736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824591971"/>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pl-PL" sz="1600" dirty="0" smtClean="0"/>
              <a:t>USTAWA z </a:t>
            </a:r>
            <a:r>
              <a:rPr lang="pl-PL" sz="1600" dirty="0"/>
              <a:t>dnia 14 grudnia 2016 </a:t>
            </a:r>
            <a:r>
              <a:rPr lang="pl-PL" sz="1600" dirty="0" smtClean="0"/>
              <a:t>r. Prawo oświatowe </a:t>
            </a:r>
            <a:br>
              <a:rPr lang="pl-PL" sz="1600" dirty="0" smtClean="0"/>
            </a:br>
            <a:r>
              <a:rPr lang="pl-PL" sz="1600" dirty="0" smtClean="0"/>
              <a:t>(Dz</a:t>
            </a:r>
            <a:r>
              <a:rPr lang="pl-PL" sz="1600" dirty="0"/>
              <a:t>. U. z 2018 r. poz. 996, 1000, 1290, 1669 i 2245)</a:t>
            </a:r>
            <a:br>
              <a:rPr lang="pl-PL" sz="1600" dirty="0"/>
            </a:br>
            <a:endParaRPr lang="pl-PL" sz="1600" dirty="0"/>
          </a:p>
        </p:txBody>
      </p:sp>
      <p:sp>
        <p:nvSpPr>
          <p:cNvPr id="3" name="Symbol zastępczy zawartości 2"/>
          <p:cNvSpPr>
            <a:spLocks noGrp="1"/>
          </p:cNvSpPr>
          <p:nvPr>
            <p:ph idx="1"/>
          </p:nvPr>
        </p:nvSpPr>
        <p:spPr/>
        <p:txBody>
          <a:bodyPr>
            <a:normAutofit fontScale="25000" lnSpcReduction="20000"/>
          </a:bodyPr>
          <a:lstStyle/>
          <a:p>
            <a:pPr algn="ctr"/>
            <a:endParaRPr lang="pl-PL" sz="4000" dirty="0" smtClean="0">
              <a:solidFill>
                <a:srgbClr val="000097"/>
              </a:solidFill>
              <a:latin typeface="Times New Roman" pitchFamily="18" charset="0"/>
              <a:cs typeface="Times New Roman" pitchFamily="18" charset="0"/>
            </a:endParaRPr>
          </a:p>
          <a:p>
            <a:pPr algn="ctr"/>
            <a:r>
              <a:rPr lang="pl-PL" sz="4000" dirty="0">
                <a:solidFill>
                  <a:srgbClr val="000097"/>
                </a:solidFill>
                <a:latin typeface="Times New Roman" pitchFamily="18" charset="0"/>
                <a:cs typeface="Times New Roman" pitchFamily="18" charset="0"/>
              </a:rPr>
              <a:t>Art. 1. System oświaty zapewnia w szczególności:</a:t>
            </a:r>
          </a:p>
          <a:p>
            <a:pPr algn="ctr"/>
            <a:r>
              <a:rPr lang="pl-PL" sz="4000" dirty="0">
                <a:solidFill>
                  <a:srgbClr val="000097"/>
                </a:solidFill>
                <a:latin typeface="Times New Roman" pitchFamily="18" charset="0"/>
                <a:cs typeface="Times New Roman" pitchFamily="18" charset="0"/>
              </a:rPr>
              <a:t>1) realizację prawa każdego obywatela Rzeczypospolitej Polskiej do kształcenia się oraz prawa dzieci i młodzieży do wychowania i opieki, odpowiednich do wieku i osiągniętego rozwoju;</a:t>
            </a:r>
          </a:p>
          <a:p>
            <a:pPr algn="ctr"/>
            <a:r>
              <a:rPr lang="pl-PL" sz="4000" dirty="0">
                <a:solidFill>
                  <a:srgbClr val="000097"/>
                </a:solidFill>
                <a:latin typeface="Times New Roman" pitchFamily="18" charset="0"/>
                <a:cs typeface="Times New Roman" pitchFamily="18" charset="0"/>
              </a:rPr>
              <a:t>2) wspomaganie przez szkołę wychowawczej roli rodziny;</a:t>
            </a:r>
          </a:p>
          <a:p>
            <a:pPr algn="ctr"/>
            <a:r>
              <a:rPr lang="pl-PL" sz="4000" dirty="0">
                <a:solidFill>
                  <a:srgbClr val="000097"/>
                </a:solidFill>
                <a:latin typeface="Times New Roman" pitchFamily="18" charset="0"/>
                <a:cs typeface="Times New Roman" pitchFamily="18" charset="0"/>
              </a:rPr>
              <a:t>3) wychowanie rozumiane jako wspieranie dziecka w rozwoju ku pełnej dojrzałości w sferze fizycznej, emocjonalnej, intelektualnej, duchowej i społecznej, wzmacniane i uzupełniane przez działania z zakresu profilaktyki problemów dzieci i młodzieży;</a:t>
            </a:r>
          </a:p>
          <a:p>
            <a:pPr algn="ctr"/>
            <a:r>
              <a:rPr lang="pl-PL" sz="4000" dirty="0" smtClean="0">
                <a:solidFill>
                  <a:srgbClr val="000097"/>
                </a:solidFill>
                <a:latin typeface="Times New Roman" pitchFamily="18" charset="0"/>
                <a:cs typeface="Times New Roman" pitchFamily="18" charset="0"/>
              </a:rPr>
              <a:t>5</a:t>
            </a:r>
            <a:r>
              <a:rPr lang="pl-PL" sz="4000" dirty="0">
                <a:solidFill>
                  <a:srgbClr val="000097"/>
                </a:solidFill>
                <a:latin typeface="Times New Roman" pitchFamily="18" charset="0"/>
                <a:cs typeface="Times New Roman" pitchFamily="18" charset="0"/>
              </a:rPr>
              <a:t>) dostosowanie treści, metod i organizacji nauczania do możliwości psychofizycznych uczniów, a także możliwość korzystania z pomocy psychologiczno-pedagogicznej i specjalnych form pracy dydaktycznej;</a:t>
            </a:r>
          </a:p>
          <a:p>
            <a:pPr algn="ctr"/>
            <a:r>
              <a:rPr lang="pl-PL" sz="4000" dirty="0">
                <a:solidFill>
                  <a:srgbClr val="000097"/>
                </a:solidFill>
                <a:latin typeface="Times New Roman" pitchFamily="18" charset="0"/>
                <a:cs typeface="Times New Roman" pitchFamily="18" charset="0"/>
              </a:rPr>
              <a:t>6) możliwość pobierania nauki we wszystkich typach szkół przez dzieci i młodzież niepełnosprawną, niedostosowaną społecznie i zagrożoną niedostosowaniem społecznym, zgodnie z indywidualnymi potrzebami rozwojowymi i edukacyjnymi oraz predyspozycjami;</a:t>
            </a:r>
          </a:p>
          <a:p>
            <a:pPr algn="ctr"/>
            <a:r>
              <a:rPr lang="pl-PL" sz="4000" dirty="0">
                <a:solidFill>
                  <a:srgbClr val="000097"/>
                </a:solidFill>
                <a:latin typeface="Times New Roman" pitchFamily="18" charset="0"/>
                <a:cs typeface="Times New Roman" pitchFamily="18" charset="0"/>
              </a:rPr>
              <a:t>7) opiekę nad uczniami niepełnosprawnymi przez umożliwianie realizowania zindywidualizowanego procesu kształcenia, form i programów nauczania oraz zajęć rewalidacyjnych;</a:t>
            </a:r>
          </a:p>
          <a:p>
            <a:pPr algn="ctr"/>
            <a:r>
              <a:rPr lang="pl-PL" sz="4000" dirty="0">
                <a:solidFill>
                  <a:srgbClr val="000097"/>
                </a:solidFill>
                <a:latin typeface="Times New Roman" pitchFamily="18" charset="0"/>
                <a:cs typeface="Times New Roman" pitchFamily="18" charset="0"/>
              </a:rPr>
              <a:t>8) opiekę nad uczniami szczególnie uzdolnionymi poprzez umożliwianie realizowania indywidualnych programów nauczania oraz ukończenia szkoły każdego typu w skróconym czasie;</a:t>
            </a:r>
          </a:p>
          <a:p>
            <a:pPr algn="ctr"/>
            <a:r>
              <a:rPr lang="pl-PL" sz="4000" dirty="0">
                <a:solidFill>
                  <a:srgbClr val="000097"/>
                </a:solidFill>
                <a:latin typeface="Times New Roman" pitchFamily="18" charset="0"/>
                <a:cs typeface="Times New Roman" pitchFamily="18" charset="0"/>
              </a:rPr>
              <a:t>9) upowszechnianie dostępu do szkół, których ukończenie umożliwia dalsze kształcenie w szkołach wyższych;</a:t>
            </a:r>
          </a:p>
          <a:p>
            <a:pPr algn="ctr"/>
            <a:r>
              <a:rPr lang="pl-PL" sz="4000" dirty="0">
                <a:solidFill>
                  <a:srgbClr val="000097"/>
                </a:solidFill>
                <a:latin typeface="Times New Roman" pitchFamily="18" charset="0"/>
                <a:cs typeface="Times New Roman" pitchFamily="18" charset="0"/>
              </a:rPr>
              <a:t>10) możliwość uzupełniania przez osoby dorosłe wykształcenia ogólnego, zdobywania lub zmiany kwalifikacji zawodowych i specjalistycznych;</a:t>
            </a:r>
          </a:p>
          <a:p>
            <a:pPr algn="ctr"/>
            <a:r>
              <a:rPr lang="pl-PL" sz="4000" dirty="0">
                <a:solidFill>
                  <a:srgbClr val="000097"/>
                </a:solidFill>
                <a:latin typeface="Times New Roman" pitchFamily="18" charset="0"/>
                <a:cs typeface="Times New Roman" pitchFamily="18" charset="0"/>
              </a:rPr>
              <a:t>11) zmniejszanie różnic w warunkach kształcenia, wychowania i opieki między poszczególnymi regionami kraju, a zwłaszcza ośrodkami wielkomiejskimi i wiejskimi;</a:t>
            </a:r>
          </a:p>
          <a:p>
            <a:pPr algn="ctr"/>
            <a:r>
              <a:rPr lang="pl-PL" sz="4000" b="1" dirty="0">
                <a:solidFill>
                  <a:srgbClr val="C00000"/>
                </a:solidFill>
                <a:latin typeface="Times New Roman" pitchFamily="18" charset="0"/>
                <a:cs typeface="Times New Roman" pitchFamily="18" charset="0"/>
              </a:rPr>
              <a:t>12) kształtowanie u uczniów postaw prospołecznych, w tym poprzez możliwość udziału w działaniach z zakresu wolontariatu, sprzyjających aktywnemu uczestnictwu uczniów w życiu społecznym;</a:t>
            </a:r>
          </a:p>
          <a:p>
            <a:pPr algn="ctr"/>
            <a:r>
              <a:rPr lang="pl-PL" sz="4000" b="1" dirty="0">
                <a:solidFill>
                  <a:srgbClr val="C00000"/>
                </a:solidFill>
                <a:latin typeface="Times New Roman" pitchFamily="18" charset="0"/>
                <a:cs typeface="Times New Roman" pitchFamily="18" charset="0"/>
              </a:rPr>
              <a:t>13) upowszechnianie wśród dzieci i młodzieży wiedzy i umiejętności niezbędnych do aktywnego uczestnictwa w kulturze i sztuce narodowej i światowej;</a:t>
            </a:r>
          </a:p>
          <a:p>
            <a:pPr algn="ctr"/>
            <a:r>
              <a:rPr lang="pl-PL" sz="4000" b="1" dirty="0">
                <a:solidFill>
                  <a:srgbClr val="C00000"/>
                </a:solidFill>
                <a:latin typeface="Times New Roman" pitchFamily="18" charset="0"/>
                <a:cs typeface="Times New Roman" pitchFamily="18" charset="0"/>
              </a:rPr>
              <a:t>14) utrzymywanie bezpiecznych i higienicznych warunków nauki, wychowania i opieki w szkołach i placówkach;</a:t>
            </a:r>
          </a:p>
          <a:p>
            <a:pPr algn="ctr"/>
            <a:r>
              <a:rPr lang="pl-PL" sz="4000" b="1" dirty="0">
                <a:solidFill>
                  <a:srgbClr val="C00000"/>
                </a:solidFill>
                <a:latin typeface="Times New Roman" pitchFamily="18" charset="0"/>
                <a:cs typeface="Times New Roman" pitchFamily="18" charset="0"/>
              </a:rPr>
              <a:t>15) upowszechnianie wśród dzieci i młodzieży wiedzy o zasadach zrównoważonego rozwoju oraz kształtowanie postaw sprzyjających jego wdrażaniu w skali lokalnej, krajowej i globalnej</a:t>
            </a:r>
            <a:r>
              <a:rPr lang="pl-PL" sz="4000" dirty="0">
                <a:solidFill>
                  <a:srgbClr val="000097"/>
                </a:solidFill>
                <a:latin typeface="Times New Roman" pitchFamily="18" charset="0"/>
                <a:cs typeface="Times New Roman" pitchFamily="18" charset="0"/>
              </a:rPr>
              <a:t>;</a:t>
            </a:r>
          </a:p>
          <a:p>
            <a:pPr algn="ctr"/>
            <a:r>
              <a:rPr lang="pl-PL" sz="4000" dirty="0">
                <a:solidFill>
                  <a:srgbClr val="000097"/>
                </a:solidFill>
                <a:latin typeface="Times New Roman" pitchFamily="18" charset="0"/>
                <a:cs typeface="Times New Roman" pitchFamily="18" charset="0"/>
              </a:rPr>
              <a:t>16) opiekę uczniom pozostającym w trudnej sytuacji materialnej i życiowej;</a:t>
            </a:r>
          </a:p>
          <a:p>
            <a:pPr algn="ctr"/>
            <a:r>
              <a:rPr lang="pl-PL" sz="4000" b="1" dirty="0">
                <a:solidFill>
                  <a:srgbClr val="C00000"/>
                </a:solidFill>
                <a:latin typeface="Times New Roman" pitchFamily="18" charset="0"/>
                <a:cs typeface="Times New Roman" pitchFamily="18" charset="0"/>
              </a:rPr>
              <a:t>17) dostosowywanie kierunków i treści kształcenia do wymogów rynku pracy;</a:t>
            </a:r>
          </a:p>
          <a:p>
            <a:pPr algn="ctr"/>
            <a:r>
              <a:rPr lang="pl-PL" sz="4000" b="1" dirty="0">
                <a:solidFill>
                  <a:srgbClr val="C00000"/>
                </a:solidFill>
                <a:latin typeface="Times New Roman" pitchFamily="18" charset="0"/>
                <a:cs typeface="Times New Roman" pitchFamily="18" charset="0"/>
              </a:rPr>
              <a:t>18) kształtowanie u uczniów postaw przedsiębiorczości i kreatywności sprzyjających aktywnemu uczestnictwu w życiu gospodarczym, w tym poprzez stosowanie w procesie kształcenia innowacyjnych rozwiązań programowych, organizacyjnych lub metodycznych;</a:t>
            </a:r>
          </a:p>
          <a:p>
            <a:pPr algn="ctr"/>
            <a:r>
              <a:rPr lang="pl-PL" sz="4000" b="1" dirty="0">
                <a:solidFill>
                  <a:srgbClr val="C00000"/>
                </a:solidFill>
                <a:latin typeface="Times New Roman" pitchFamily="18" charset="0"/>
                <a:cs typeface="Times New Roman" pitchFamily="18" charset="0"/>
              </a:rPr>
              <a:t>19) przygotowywanie uczniów do wyboru zawodu i kierunku kształcenia;</a:t>
            </a:r>
          </a:p>
          <a:p>
            <a:pPr algn="ctr"/>
            <a:r>
              <a:rPr lang="pl-PL" sz="4000" b="1" dirty="0">
                <a:solidFill>
                  <a:srgbClr val="C00000"/>
                </a:solidFill>
                <a:latin typeface="Times New Roman" pitchFamily="18" charset="0"/>
                <a:cs typeface="Times New Roman" pitchFamily="18" charset="0"/>
              </a:rPr>
              <a:t>20) warunki do rozwoju zainteresowań i uzdolnień uczniów przez organizowanie zajęć pozalekcyjnych i pozaszkolnych oraz kształtowanie aktywności społecznej i umiejętności spędzania czasu wolnego</a:t>
            </a:r>
            <a:r>
              <a:rPr lang="pl-PL" sz="4000" dirty="0">
                <a:solidFill>
                  <a:srgbClr val="000097"/>
                </a:solidFill>
                <a:latin typeface="Times New Roman" pitchFamily="18" charset="0"/>
                <a:cs typeface="Times New Roman" pitchFamily="18" charset="0"/>
              </a:rPr>
              <a:t>;</a:t>
            </a:r>
          </a:p>
          <a:p>
            <a:pPr algn="ctr"/>
            <a:r>
              <a:rPr lang="pl-PL" sz="4000" b="1" dirty="0">
                <a:solidFill>
                  <a:srgbClr val="C00000"/>
                </a:solidFill>
                <a:latin typeface="Times New Roman" pitchFamily="18" charset="0"/>
                <a:cs typeface="Times New Roman" pitchFamily="18" charset="0"/>
              </a:rPr>
              <a:t>21) upowszechnianie wśród dzieci i młodzieży wiedzy o bezpieczeństwie oraz kształtowanie właściwych postaw wobec zagrożeń, w tym związanych z korzystaniem z technologii informacyjno-komunikacyjnych, i sytuacji nadzwyczajnych;</a:t>
            </a:r>
          </a:p>
          <a:p>
            <a:pPr algn="ctr"/>
            <a:r>
              <a:rPr lang="pl-PL" sz="4000" b="1" dirty="0">
                <a:solidFill>
                  <a:srgbClr val="C00000"/>
                </a:solidFill>
                <a:latin typeface="Times New Roman" pitchFamily="18" charset="0"/>
                <a:cs typeface="Times New Roman" pitchFamily="18" charset="0"/>
              </a:rPr>
              <a:t>22) kształtowanie u uczniów umiejętności sprawnego posługiwania się technologiami informacyjno-komunikacyjnymi;</a:t>
            </a:r>
          </a:p>
          <a:p>
            <a:pPr algn="ctr"/>
            <a:r>
              <a:rPr lang="pl-PL" sz="4000" b="1" dirty="0">
                <a:solidFill>
                  <a:srgbClr val="C00000"/>
                </a:solidFill>
                <a:latin typeface="Times New Roman" pitchFamily="18" charset="0"/>
                <a:cs typeface="Times New Roman" pitchFamily="18" charset="0"/>
              </a:rPr>
              <a:t>23) wspomaganie nauczania języka polskiego i w języku polskim wśród Polonii i Polaków zamieszkałych za granicą oraz dzieci pracowników migrujących.</a:t>
            </a:r>
            <a:endParaRPr lang="pl-PL" sz="4000" b="1" dirty="0" smtClean="0">
              <a:solidFill>
                <a:srgbClr val="C00000"/>
              </a:solidFill>
              <a:latin typeface="Times New Roman" pitchFamily="18" charset="0"/>
              <a:cs typeface="Times New Roman" pitchFamily="18" charset="0"/>
            </a:endParaRPr>
          </a:p>
          <a:p>
            <a:pPr algn="ctr"/>
            <a:endParaRPr lang="pl-PL" sz="4000" b="1" dirty="0" smtClean="0">
              <a:solidFill>
                <a:srgbClr val="C00000"/>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Odrywanie i budowanie indywidualnego potencjału –krok po kroku</a:t>
            </a:r>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xmlns="" val="1757489999"/>
              </p:ext>
            </p:extLst>
          </p:nvPr>
        </p:nvGraphicFramePr>
        <p:xfrm>
          <a:off x="128464" y="1628800"/>
          <a:ext cx="9596505" cy="428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611319981"/>
      </p:ext>
    </p:extLst>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xmlns="" val="1949610987"/>
              </p:ext>
            </p:extLst>
          </p:nvPr>
        </p:nvGraphicFramePr>
        <p:xfrm>
          <a:off x="154750" y="1428737"/>
          <a:ext cx="9596505" cy="428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966794493"/>
      </p:ext>
    </p:extLst>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xmlns="" val="2926223360"/>
              </p:ext>
            </p:extLst>
          </p:nvPr>
        </p:nvGraphicFramePr>
        <p:xfrm>
          <a:off x="154750" y="1428737"/>
          <a:ext cx="9596505" cy="428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35237269"/>
      </p:ext>
    </p:extLst>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0512" y="1428750"/>
            <a:ext cx="8856984" cy="48805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12463174"/>
      </p:ext>
    </p:extLst>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Realizacja praktyk</a:t>
            </a:r>
            <a:endParaRPr lang="pl-PL" dirty="0"/>
          </a:p>
        </p:txBody>
      </p:sp>
      <p:pic>
        <p:nvPicPr>
          <p:cNvPr id="1638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2520" y="1412776"/>
            <a:ext cx="8568952" cy="48805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70611518"/>
      </p:ext>
    </p:extLst>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4528" y="1428750"/>
            <a:ext cx="8712968" cy="48085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01956691"/>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dirty="0" smtClean="0"/>
              <a:t>Podstawa  programowa kształcenia ogólnego</a:t>
            </a:r>
            <a:br>
              <a:rPr lang="pl-PL" dirty="0" smtClean="0"/>
            </a:br>
            <a:r>
              <a:rPr lang="pl-PL" sz="1800" dirty="0" smtClean="0">
                <a:solidFill>
                  <a:schemeClr val="tx2">
                    <a:lumMod val="60000"/>
                    <a:lumOff val="40000"/>
                  </a:schemeClr>
                </a:solidFill>
              </a:rPr>
              <a:t>kształcenie specjalne</a:t>
            </a:r>
            <a:endParaRPr lang="pl-PL" dirty="0">
              <a:solidFill>
                <a:schemeClr val="tx2">
                  <a:lumMod val="60000"/>
                  <a:lumOff val="40000"/>
                </a:schemeClr>
              </a:solidFill>
            </a:endParaRPr>
          </a:p>
        </p:txBody>
      </p:sp>
      <p:graphicFrame>
        <p:nvGraphicFramePr>
          <p:cNvPr id="7" name="Symbol zastępczy zawartości 6"/>
          <p:cNvGraphicFramePr>
            <a:graphicFrameLocks noGrp="1"/>
          </p:cNvGraphicFramePr>
          <p:nvPr>
            <p:ph idx="1"/>
            <p:extLst>
              <p:ext uri="{D42A27DB-BD31-4B8C-83A1-F6EECF244321}">
                <p14:modId xmlns:p14="http://schemas.microsoft.com/office/powerpoint/2010/main" xmlns="" val="3739155104"/>
              </p:ext>
            </p:extLst>
          </p:nvPr>
        </p:nvGraphicFramePr>
        <p:xfrm>
          <a:off x="154750" y="1052736"/>
          <a:ext cx="9596505"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147426469"/>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xmlns="" val="1530823445"/>
              </p:ext>
            </p:extLst>
          </p:nvPr>
        </p:nvGraphicFramePr>
        <p:xfrm>
          <a:off x="154750" y="1428737"/>
          <a:ext cx="9596505" cy="428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390067264"/>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000" dirty="0">
                <a:solidFill>
                  <a:srgbClr val="0070C0"/>
                </a:solidFill>
              </a:rPr>
              <a:t>Podstawa programowa kształcenia </a:t>
            </a:r>
            <a:r>
              <a:rPr lang="pl-PL" sz="2000" dirty="0" smtClean="0">
                <a:solidFill>
                  <a:srgbClr val="0070C0"/>
                </a:solidFill>
              </a:rPr>
              <a:t>ogólnego dla </a:t>
            </a:r>
            <a:r>
              <a:rPr lang="pl-PL" sz="2000" dirty="0">
                <a:solidFill>
                  <a:srgbClr val="0070C0"/>
                </a:solidFill>
              </a:rPr>
              <a:t>szkół specjalnych przysposabiających do </a:t>
            </a:r>
            <a:r>
              <a:rPr lang="pl-PL" sz="2000" dirty="0" smtClean="0">
                <a:solidFill>
                  <a:srgbClr val="0070C0"/>
                </a:solidFill>
              </a:rPr>
              <a:t>pracy dla </a:t>
            </a:r>
            <a:r>
              <a:rPr lang="pl-PL" sz="2000" dirty="0">
                <a:solidFill>
                  <a:srgbClr val="0070C0"/>
                </a:solidFill>
              </a:rPr>
              <a:t>uczniów z niepełnosprawnością </a:t>
            </a:r>
            <a:r>
              <a:rPr lang="pl-PL" sz="2000" dirty="0" smtClean="0">
                <a:solidFill>
                  <a:srgbClr val="0070C0"/>
                </a:solidFill>
              </a:rPr>
              <a:t>intelektualną w </a:t>
            </a:r>
            <a:r>
              <a:rPr lang="pl-PL" sz="2000" dirty="0">
                <a:solidFill>
                  <a:srgbClr val="0070C0"/>
                </a:solidFill>
              </a:rPr>
              <a:t>stopniu umiarkowanym lub znacznym oraz dla uczniów</a:t>
            </a:r>
            <a:br>
              <a:rPr lang="pl-PL" sz="2000" dirty="0">
                <a:solidFill>
                  <a:srgbClr val="0070C0"/>
                </a:solidFill>
              </a:rPr>
            </a:br>
            <a:r>
              <a:rPr lang="pl-PL" sz="2000" dirty="0">
                <a:solidFill>
                  <a:srgbClr val="0070C0"/>
                </a:solidFill>
              </a:rPr>
              <a:t>z niepełnosprawnościami sprzężonymi</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xmlns="" val="2811206246"/>
              </p:ext>
            </p:extLst>
          </p:nvPr>
        </p:nvGraphicFramePr>
        <p:xfrm>
          <a:off x="154750" y="1428736"/>
          <a:ext cx="9596505" cy="4664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85707532"/>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Porównanie </a:t>
            </a:r>
            <a:r>
              <a:rPr lang="pl-PL" dirty="0" smtClean="0"/>
              <a:t>dotychczasowej </a:t>
            </a:r>
            <a:r>
              <a:rPr lang="pl-PL" dirty="0"/>
              <a:t>podstawy programowej i obowiązującej od dnia 1 września 2017 r. </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xmlns="" val="693835253"/>
              </p:ext>
            </p:extLst>
          </p:nvPr>
        </p:nvGraphicFramePr>
        <p:xfrm>
          <a:off x="309495" y="1484784"/>
          <a:ext cx="9596505" cy="428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89352043"/>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Uzasadnienie zmian </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xmlns="" val="1141469812"/>
              </p:ext>
            </p:extLst>
          </p:nvPr>
        </p:nvGraphicFramePr>
        <p:xfrm>
          <a:off x="154750" y="1428737"/>
          <a:ext cx="9596505" cy="428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375485316"/>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Cele i efekty do osiągnięcia </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xmlns="" val="3965522864"/>
              </p:ext>
            </p:extLst>
          </p:nvPr>
        </p:nvGraphicFramePr>
        <p:xfrm>
          <a:off x="154750" y="1428737"/>
          <a:ext cx="9596505" cy="428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321776687"/>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kuratorium2010_ver2">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uratrorium 2010">
      <a:majorFont>
        <a:latin typeface="Cambria"/>
        <a:ea typeface=""/>
        <a:cs typeface=""/>
      </a:majorFont>
      <a:minorFont>
        <a:latin typeface="Cambria"/>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14556</TotalTime>
  <Words>2448</Words>
  <Application>Microsoft Office PowerPoint</Application>
  <PresentationFormat>Papier A4 (210x297 mm)</PresentationFormat>
  <Paragraphs>119</Paragraphs>
  <Slides>35</Slides>
  <Notes>2</Notes>
  <HiddenSlides>0</HiddenSlides>
  <MMClips>0</MMClips>
  <ScaleCrop>false</ScaleCrop>
  <HeadingPairs>
    <vt:vector size="4" baseType="variant">
      <vt:variant>
        <vt:lpstr>Motyw</vt:lpstr>
      </vt:variant>
      <vt:variant>
        <vt:i4>1</vt:i4>
      </vt:variant>
      <vt:variant>
        <vt:lpstr>Tytuły slajdów</vt:lpstr>
      </vt:variant>
      <vt:variant>
        <vt:i4>35</vt:i4>
      </vt:variant>
    </vt:vector>
  </HeadingPairs>
  <TitlesOfParts>
    <vt:vector size="36" baseType="lpstr">
      <vt:lpstr>kuratorium2010_ver2</vt:lpstr>
      <vt:lpstr>NARADA DLA DYREKTORÓW SZKÓŁ I PLACÓWEK KSZTAŁCENIA SPECJALNEGO</vt:lpstr>
      <vt:lpstr>Kompetencje kluczowe uczniów  - zmiany w podstawie programowej. </vt:lpstr>
      <vt:lpstr>USTAWA z dnia 14 grudnia 2016 r. Prawo oświatowe  (Dz. U. z 2018 r. poz. 996, 1000, 1290, 1669 i 2245) </vt:lpstr>
      <vt:lpstr>Podstawa  programowa kształcenia ogólnego kształcenie specjalne</vt:lpstr>
      <vt:lpstr>Slajd 5</vt:lpstr>
      <vt:lpstr>Podstawa programowa kształcenia ogólnego dla szkół specjalnych przysposabiających do pracy dla uczniów z niepełnosprawnością intelektualną w stopniu umiarkowanym lub znacznym oraz dla uczniów z niepełnosprawnościami sprzężonymi</vt:lpstr>
      <vt:lpstr>Porównanie dotychczasowej podstawy programowej i obowiązującej od dnia 1 września 2017 r. </vt:lpstr>
      <vt:lpstr>Uzasadnienie zmian </vt:lpstr>
      <vt:lpstr>Cele i efekty do osiągnięcia </vt:lpstr>
      <vt:lpstr> Lidia Klaro-Celej  </vt:lpstr>
      <vt:lpstr>Slajd 11</vt:lpstr>
      <vt:lpstr>Slajd 12</vt:lpstr>
      <vt:lpstr>Slajd 13</vt:lpstr>
      <vt:lpstr>Slajd 14</vt:lpstr>
      <vt:lpstr>Slajd 15</vt:lpstr>
      <vt:lpstr>  Praktyki wspomagane dla uczniów szkół przysposabiających do pracy szansą na podjęcie zatrudnienia na otwartym rynku pracy  – prezentacja innowacji społecznej realizowanej przez Centrum Rozwoju Zawodowego - Monika Zakrzewska w ramach projektu grantowego „Akcja Inkubacja”. </vt:lpstr>
      <vt:lpstr>Środowisko testowe innowacji</vt:lpstr>
      <vt:lpstr>Produkt finalny innowacji </vt:lpstr>
      <vt:lpstr>Slajd 19</vt:lpstr>
      <vt:lpstr>Slajd 20</vt:lpstr>
      <vt:lpstr>Prezentacja modelu praktyk wspomaganych  -założenia organizacyjne w oparciu o obecnie obowiązujące przepisy prawne </vt:lpstr>
      <vt:lpstr>Slajd 22</vt:lpstr>
      <vt:lpstr>Slajd 23</vt:lpstr>
      <vt:lpstr>Szczegółowe wytyczne organizacji i realizacji praktyk wspomaganych w klasie I</vt:lpstr>
      <vt:lpstr>Szczegółowe wytyczne organizacji i realizacji praktyk wspomaganych w klasie I</vt:lpstr>
      <vt:lpstr>Szczegółowe wytyczne organizacji i realizacji praktyk wspomaganych w klasie II </vt:lpstr>
      <vt:lpstr>Slajd 27</vt:lpstr>
      <vt:lpstr>Szczegółowe wytyczne organizacji i realizacji praktyk wspomaganych w klasie III </vt:lpstr>
      <vt:lpstr>Szczegółowe wytyczne organizacji i realizacji praktyk wspomaganych w klasie III</vt:lpstr>
      <vt:lpstr>Odrywanie i budowanie indywidualnego potencjału –krok po kroku</vt:lpstr>
      <vt:lpstr>Slajd 31</vt:lpstr>
      <vt:lpstr>Slajd 32</vt:lpstr>
      <vt:lpstr>Slajd 33</vt:lpstr>
      <vt:lpstr>Realizacja praktyk</vt:lpstr>
      <vt:lpstr>Slajd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User</dc:creator>
  <cp:lastModifiedBy>jlipinska</cp:lastModifiedBy>
  <cp:revision>880</cp:revision>
  <cp:lastPrinted>2019-02-06T10:24:35Z</cp:lastPrinted>
  <dcterms:created xsi:type="dcterms:W3CDTF">2010-04-15T09:51:31Z</dcterms:created>
  <dcterms:modified xsi:type="dcterms:W3CDTF">2019-02-12T13:47:12Z</dcterms:modified>
</cp:coreProperties>
</file>