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s/comment4.xml" ContentType="application/vnd.openxmlformats-officedocument.presentationml.comments+xml"/>
  <Override PartName="/ppt/diagrams/layout5.xml" ContentType="application/vnd.openxmlformats-officedocument.drawingml.diagramLayout+xml"/>
  <Override PartName="/ppt/diagrams/data6.xml" ContentType="application/vnd.openxmlformats-officedocument.drawingml.diagramData+xml"/>
  <Override PartName="/docProps/custom.xml" ContentType="application/vnd.openxmlformats-officedocument.custom-properties+xml"/>
  <Override PartName="/ppt/commentAuthors.xml" ContentType="application/vnd.openxmlformats-officedocument.presentationml.commentAuthors+xml"/>
  <Override PartName="/ppt/comments/comment2.xml" ContentType="application/vnd.openxmlformats-officedocument.presentationml.comments+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omments/comment3.xml" ContentType="application/vnd.openxmlformats-officedocument.presentationml.comments+xml"/>
  <Override PartName="/ppt/diagrams/layout4.xml" ContentType="application/vnd.openxmlformats-officedocument.drawingml.diagramLayout+xml"/>
  <Override PartName="/ppt/slideLayouts/slideLayout10.xml" ContentType="application/vnd.openxmlformats-officedocument.presentationml.slideLayout+xml"/>
  <Override PartName="/ppt/comments/comment1.xml" ContentType="application/vnd.openxmlformats-officedocument.presentationml.comments+xml"/>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32"/>
  </p:notesMasterIdLst>
  <p:handoutMasterIdLst>
    <p:handoutMasterId r:id="rId33"/>
  </p:handoutMasterIdLst>
  <p:sldIdLst>
    <p:sldId id="256" r:id="rId3"/>
    <p:sldId id="265" r:id="rId4"/>
    <p:sldId id="277" r:id="rId5"/>
    <p:sldId id="278" r:id="rId6"/>
    <p:sldId id="279" r:id="rId7"/>
    <p:sldId id="280" r:id="rId8"/>
    <p:sldId id="281" r:id="rId9"/>
    <p:sldId id="282" r:id="rId10"/>
    <p:sldId id="283" r:id="rId11"/>
    <p:sldId id="284" r:id="rId12"/>
    <p:sldId id="285" r:id="rId13"/>
    <p:sldId id="286" r:id="rId14"/>
    <p:sldId id="287" r:id="rId15"/>
    <p:sldId id="288" r:id="rId16"/>
    <p:sldId id="289" r:id="rId17"/>
    <p:sldId id="290" r:id="rId18"/>
    <p:sldId id="291" r:id="rId19"/>
    <p:sldId id="292" r:id="rId20"/>
    <p:sldId id="293" r:id="rId21"/>
    <p:sldId id="294" r:id="rId22"/>
    <p:sldId id="299" r:id="rId23"/>
    <p:sldId id="300" r:id="rId24"/>
    <p:sldId id="301" r:id="rId25"/>
    <p:sldId id="302" r:id="rId26"/>
    <p:sldId id="303" r:id="rId27"/>
    <p:sldId id="305" r:id="rId28"/>
    <p:sldId id="306" r:id="rId29"/>
    <p:sldId id="307" r:id="rId30"/>
    <p:sldId id="308" r:id="rId31"/>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orient="horz" pos="1008">
          <p15:clr>
            <a:srgbClr val="A4A3A4"/>
          </p15:clr>
        </p15:guide>
        <p15:guide id="3" orient="horz" pos="3792">
          <p15:clr>
            <a:srgbClr val="A4A3A4"/>
          </p15:clr>
        </p15:guide>
        <p15:guide id="4" orient="horz" pos="336">
          <p15:clr>
            <a:srgbClr val="A4A3A4"/>
          </p15:clr>
        </p15:guide>
        <p15:guide id="5" orient="horz" pos="1920">
          <p15:clr>
            <a:srgbClr val="A4A3A4"/>
          </p15:clr>
        </p15:guide>
        <p15:guide id="6" orient="horz" pos="3984">
          <p15:clr>
            <a:srgbClr val="A4A3A4"/>
          </p15:clr>
        </p15:guide>
        <p15:guide id="7" orient="horz" pos="1152">
          <p15:clr>
            <a:srgbClr val="A4A3A4"/>
          </p15:clr>
        </p15:guide>
        <p15:guide id="8" pos="3839">
          <p15:clr>
            <a:srgbClr val="A4A3A4"/>
          </p15:clr>
        </p15:guide>
        <p15:guide id="9" pos="671">
          <p15:clr>
            <a:srgbClr val="A4A3A4"/>
          </p15:clr>
        </p15:guide>
        <p15:guide id="10" pos="7007">
          <p15:clr>
            <a:srgbClr val="A4A3A4"/>
          </p15:clr>
        </p15:guide>
        <p15:guide id="11" pos="6143">
          <p15:clr>
            <a:srgbClr val="A4A3A4"/>
          </p15:clr>
        </p15:guide>
        <p15:guide id="12" pos="3263">
          <p15:clr>
            <a:srgbClr val="A4A3A4"/>
          </p15:clr>
        </p15:guide>
        <p15:guide id="13" pos="7391">
          <p15:clr>
            <a:srgbClr val="A4A3A4"/>
          </p15:clr>
        </p15:guide>
        <p15:guide id="14" pos="3695">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or" initials="A" lastIdx="1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howGuides="1">
      <p:cViewPr varScale="1">
        <p:scale>
          <a:sx n="116" d="100"/>
          <a:sy n="116" d="100"/>
        </p:scale>
        <p:origin x="-390" y="-114"/>
      </p:cViewPr>
      <p:guideLst>
        <p:guide orient="horz" pos="2160"/>
        <p:guide orient="horz" pos="1008"/>
        <p:guide orient="horz" pos="3792"/>
        <p:guide orient="horz" pos="336"/>
        <p:guide orient="horz" pos="1920"/>
        <p:guide orient="horz" pos="3984"/>
        <p:guide orient="horz" pos="1152"/>
        <p:guide pos="3839"/>
        <p:guide pos="671"/>
        <p:guide pos="7007"/>
        <p:guide pos="6143"/>
        <p:guide pos="3263"/>
        <p:guide pos="7391"/>
        <p:guide pos="3695"/>
      </p:guideLst>
    </p:cSldViewPr>
  </p:slideViewPr>
  <p:notesTextViewPr>
    <p:cViewPr>
      <p:scale>
        <a:sx n="1" d="1"/>
        <a:sy n="1" d="1"/>
      </p:scale>
      <p:origin x="0" y="0"/>
    </p:cViewPr>
  </p:notesTextViewPr>
  <p:notesViewPr>
    <p:cSldViewPr showGuides="1">
      <p:cViewPr varScale="1">
        <p:scale>
          <a:sx n="80" d="100"/>
          <a:sy n="80" d="100"/>
        </p:scale>
        <p:origin x="2070" y="72"/>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5-09-07T21:39:37.472" idx="12">
    <p:pos x="1134" y="2544"/>
    <p:text>Art. 2a. 1. System oświaty wspierają organizacje pozarządowe, w tym organizacje harcerskie, a także osoby prawne prowadzące statutową działalność w zakresie oświaty i wychowania.</p:text>
    <p:extLst>
      <p:ext uri="{C676402C-5697-4E1C-873F-D02D1690AC5C}">
        <p15:threadingInfo xmlns:p15="http://schemas.microsoft.com/office/powerpoint/2012/main" xmlns="" timeZoneBias="-120"/>
      </p:ext>
    </p:extLst>
  </p:cm>
  <p:cm authorId="2" dt="2015-09-07T21:40:40.732" idx="13">
    <p:pos x="10" y="10"/>
    <p:text>Art. 56.  1.  W szkole i placówce mogą działać, z wyjątkiem partii i organizacji politycznych, stowarzyszenia i inne organizacje, a w szczególności organizacje harcerskie, których celem statutowym jest działalność wychowawcza albo rozszerzanie i wzbogacanie form działalności dydaktycznej, wychowawczej i opiekuńczej szkoły lub placówki.</p:text>
    <p:extLst>
      <p:ext uri="{C676402C-5697-4E1C-873F-D02D1690AC5C}">
        <p15:threadingInfo xmlns:p15="http://schemas.microsoft.com/office/powerpoint/2012/main" xmlns=""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15-09-07T21:54:38.576" idx="14">
    <p:pos x="10" y="10"/>
    <p:text>Wskaźniki realizacji działań:</p:text>
    <p:extLst>
      <p:ext uri="{C676402C-5697-4E1C-873F-D02D1690AC5C}">
        <p15:threadingInfo xmlns:p15="http://schemas.microsoft.com/office/powerpoint/2012/main" xmlns="" timeZoneBias="-1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15-09-07T21:57:36.728" idx="15">
    <p:pos x="2658" y="1350"/>
    <p:text>W 2015 r. na działania związane z bezpieczeństwem szkół przeznacza się 15 000 tys. zł. W kolejnych latach środki na ten cel będą planowane w wysokości nie wyższej niż 20 000 tys. zł rocznie</p:text>
    <p:extLst>
      <p:ext uri="{C676402C-5697-4E1C-873F-D02D1690AC5C}">
        <p15:threadingInfo xmlns:p15="http://schemas.microsoft.com/office/powerpoint/2012/main" xmlns="" timeZoneBias="-120"/>
      </p:ext>
    </p:extLst>
  </p:cm>
  <p:cm authorId="2" dt="2015-09-07T22:02:12.048" idx="16">
    <p:pos x="4728" y="3336"/>
    <p:text>1)	Minister Edukacji Narodowej dokona podziału środków na realizację działań dotyczących kształtowania otwartości i budowania pozytywnego klimatu szkoły poprzez działania ułatwiające współdziałanie z podmiotami, o których mowa w art. 2a ust. 1 i art. 56 ust. 1 ustawy z dnia 7 września 1991 r. o systemie oświaty, stanowiące cel szczegółowy nr 2 Programu, pomiędzy wojewodów i ministrów będących organami prowadzącymi szkoły, proporcjonalnie do liczby uczniów kształcących się w szkołach w danym województwie oraz w szkołach prowadzonych przez ministrów; 
2)	Minister Edukacji Narodowej w terminie 7 dni od dnia wejścia w życie rozporządzenia Rady Ministrów w sprawie realizacji Rządowego programu wspomagania w latach 2015–2018 organów prowadzących szkoły w zapewnieniu bezpiecznych warunków nauki, wychowania i opieki w szkołach – „Bezpieczna+”, a w latach 2016–2018 w terminie 14 dni od dnia ogłoszenia ustawy budżetowej, przekaże wojewodom i ministrom będącym organami prowadzącymi szkoły informację o podziale środków i wystąpi do Ministra Finansów o zwiększenie planu wydatków poszczególnych wojewodów oraz ministrów będących organami prowadzącymi szkoły; 
3)	Minister Finansów zwiększy plan wydatków poszczególnych wojewodów i ministrów będących organami prowadzącymi szkoły; 
4)	w III kwartale 2015 r. oraz II kwartale w latach 2016–2017 wojewódzkie zespoły koordynujące oraz zespoły powołane przez ministrów będących organami prowadzącymi szkoły dokonają oceny projektów składanych przez organy prowadzące szkoły oraz szkoły prowadzane przez ministrów i rekomendują odpowiednio wojewodom oraz ministrom będącym organami prowadzącymi szkoły najwyżej ocenione szkoły, które powinny otrzymać wsparcie finansowe w ramach Programu; 
5)	wojewodowie udzielą wsparcia finansowego organom prowadzącym szkoły, biorąc pod uwagę szkoły rekomendowane do uzyskania takiego wsparcia wskazane przez wojewódzki zespół koordynujący, natomiast ministrowie będący organami prowadzącymi szkoły udzielą wsparcia prowadzonym przez siebie szkołom rekomendowanym przez zespoły koordynujące, powołane przez tych ministrów;  
6)	wojewodowie oraz ministrowie będący organami prowadzącymi szkoły nadzorują prawidłowość realizowanych projektów, przyjmują sprawozdania końcowe z ich realizacji oraz przedstawiają, w terminie  do dnia 31 marca roku następującego po roku otrzymania wsparcia finansowego, zbiorcze sprawozdanie finansowe i merytoryczne Ministrowi Edukacji Narodowej, zawierające informacje dotyczące realizacji i finansowania działań realizowanych w poprzednich roku w ramach Programu; 
7)	organy prowadzące szkoły w terminie do dnia 15 stycznia przedkładają wojewodzie sprawozdanie z realizacji Programu w poprzednim roku.</p:text>
    <p:extLst>
      <p:ext uri="{C676402C-5697-4E1C-873F-D02D1690AC5C}">
        <p15:threadingInfo xmlns:p15="http://schemas.microsoft.com/office/powerpoint/2012/main" xmlns="" timeZoneBias="-1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2" dt="2015-09-07T22:06:19.975" idx="17">
    <p:pos x="4794" y="3510"/>
    <p:text>Wojewoda dokona rocznej oceny efektów realizacji Programu na terenie danego województwa i w terminie do dnia 31 marca przedłoży Ministrowi Edukacji Narodowej zbiorcze sprawozdanie dotyczące działań realizowanych w poprzednim roku.  sprawozdanie</p:text>
    <p:extLst>
      <p:ext uri="{C676402C-5697-4E1C-873F-D02D1690AC5C}">
        <p15:threadingInfo xmlns:p15="http://schemas.microsoft.com/office/powerpoint/2012/main" xmlns="" timeZoneBias="-12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0231BC-BEFE-4C0D-95EA-B435B2329F8D}"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pl-PL"/>
        </a:p>
      </dgm:t>
    </dgm:pt>
    <dgm:pt modelId="{153C28F0-299B-4946-B499-8B798EFF90E5}">
      <dgm:prSet phldrT="[Tekst]"/>
      <dgm:spPr/>
      <dgm:t>
        <a:bodyPr/>
        <a:lstStyle/>
        <a:p>
          <a:r>
            <a:rPr lang="pl-PL" dirty="0" smtClean="0"/>
            <a:t>Projekt	</a:t>
          </a:r>
          <a:endParaRPr lang="pl-PL" dirty="0"/>
        </a:p>
      </dgm:t>
    </dgm:pt>
    <dgm:pt modelId="{7D18DDF0-A460-491D-B98C-896C43459AB5}" type="parTrans" cxnId="{C5535A4D-7A02-4DEF-BF26-F0DBEA8919D2}">
      <dgm:prSet/>
      <dgm:spPr/>
      <dgm:t>
        <a:bodyPr/>
        <a:lstStyle/>
        <a:p>
          <a:endParaRPr lang="pl-PL"/>
        </a:p>
      </dgm:t>
    </dgm:pt>
    <dgm:pt modelId="{4FD088B7-C77B-45CF-A21E-2CAD0A3C9FEE}" type="sibTrans" cxnId="{C5535A4D-7A02-4DEF-BF26-F0DBEA8919D2}">
      <dgm:prSet/>
      <dgm:spPr/>
      <dgm:t>
        <a:bodyPr/>
        <a:lstStyle/>
        <a:p>
          <a:endParaRPr lang="pl-PL"/>
        </a:p>
      </dgm:t>
    </dgm:pt>
    <dgm:pt modelId="{0F974A9E-4BAD-4E3C-9B74-B11BD63AC380}">
      <dgm:prSet phldrT="[Tekst]"/>
      <dgm:spPr/>
      <dgm:t>
        <a:bodyPr/>
        <a:lstStyle/>
        <a:p>
          <a:r>
            <a:rPr lang="pl-PL" dirty="0" smtClean="0"/>
            <a:t>Cel główny Programu</a:t>
          </a:r>
          <a:endParaRPr lang="pl-PL" dirty="0"/>
        </a:p>
      </dgm:t>
    </dgm:pt>
    <dgm:pt modelId="{445F63E2-1070-43AB-BC3F-C9E890847B0A}" type="parTrans" cxnId="{AB95312E-C3FC-4D99-880D-54C7D2441AC3}">
      <dgm:prSet/>
      <dgm:spPr/>
      <dgm:t>
        <a:bodyPr/>
        <a:lstStyle/>
        <a:p>
          <a:endParaRPr lang="pl-PL"/>
        </a:p>
      </dgm:t>
    </dgm:pt>
    <dgm:pt modelId="{7B3281BD-1C1B-4637-9D34-C79C7DC01C49}" type="sibTrans" cxnId="{AB95312E-C3FC-4D99-880D-54C7D2441AC3}">
      <dgm:prSet/>
      <dgm:spPr/>
      <dgm:t>
        <a:bodyPr/>
        <a:lstStyle/>
        <a:p>
          <a:endParaRPr lang="pl-PL"/>
        </a:p>
      </dgm:t>
    </dgm:pt>
    <dgm:pt modelId="{60F66CDB-783C-405E-A7EF-69D4A7AA23BF}" type="pres">
      <dgm:prSet presAssocID="{6B0231BC-BEFE-4C0D-95EA-B435B2329F8D}" presName="diagram" presStyleCnt="0">
        <dgm:presLayoutVars>
          <dgm:dir/>
          <dgm:resizeHandles val="exact"/>
        </dgm:presLayoutVars>
      </dgm:prSet>
      <dgm:spPr/>
      <dgm:t>
        <a:bodyPr/>
        <a:lstStyle/>
        <a:p>
          <a:endParaRPr lang="pl-PL"/>
        </a:p>
      </dgm:t>
    </dgm:pt>
    <dgm:pt modelId="{AF2EB4CD-74F7-4A42-B35D-F124371B5AA3}" type="pres">
      <dgm:prSet presAssocID="{153C28F0-299B-4946-B499-8B798EFF90E5}" presName="arrow" presStyleLbl="node1" presStyleIdx="0" presStyleCnt="2">
        <dgm:presLayoutVars>
          <dgm:bulletEnabled val="1"/>
        </dgm:presLayoutVars>
      </dgm:prSet>
      <dgm:spPr/>
      <dgm:t>
        <a:bodyPr/>
        <a:lstStyle/>
        <a:p>
          <a:endParaRPr lang="pl-PL"/>
        </a:p>
      </dgm:t>
    </dgm:pt>
    <dgm:pt modelId="{1ED41997-EFEF-418A-B525-BC52CAB6D5D3}" type="pres">
      <dgm:prSet presAssocID="{0F974A9E-4BAD-4E3C-9B74-B11BD63AC380}" presName="arrow" presStyleLbl="node1" presStyleIdx="1" presStyleCnt="2">
        <dgm:presLayoutVars>
          <dgm:bulletEnabled val="1"/>
        </dgm:presLayoutVars>
      </dgm:prSet>
      <dgm:spPr/>
      <dgm:t>
        <a:bodyPr/>
        <a:lstStyle/>
        <a:p>
          <a:endParaRPr lang="pl-PL"/>
        </a:p>
      </dgm:t>
    </dgm:pt>
  </dgm:ptLst>
  <dgm:cxnLst>
    <dgm:cxn modelId="{C5535A4D-7A02-4DEF-BF26-F0DBEA8919D2}" srcId="{6B0231BC-BEFE-4C0D-95EA-B435B2329F8D}" destId="{153C28F0-299B-4946-B499-8B798EFF90E5}" srcOrd="0" destOrd="0" parTransId="{7D18DDF0-A460-491D-B98C-896C43459AB5}" sibTransId="{4FD088B7-C77B-45CF-A21E-2CAD0A3C9FEE}"/>
    <dgm:cxn modelId="{11D838B0-495C-4776-B57C-5F2FED46DFAD}" type="presOf" srcId="{153C28F0-299B-4946-B499-8B798EFF90E5}" destId="{AF2EB4CD-74F7-4A42-B35D-F124371B5AA3}" srcOrd="0" destOrd="0" presId="urn:microsoft.com/office/officeart/2005/8/layout/arrow5"/>
    <dgm:cxn modelId="{39C07B39-2892-40EF-9FB0-FEEC9284A821}" type="presOf" srcId="{0F974A9E-4BAD-4E3C-9B74-B11BD63AC380}" destId="{1ED41997-EFEF-418A-B525-BC52CAB6D5D3}" srcOrd="0" destOrd="0" presId="urn:microsoft.com/office/officeart/2005/8/layout/arrow5"/>
    <dgm:cxn modelId="{AB95312E-C3FC-4D99-880D-54C7D2441AC3}" srcId="{6B0231BC-BEFE-4C0D-95EA-B435B2329F8D}" destId="{0F974A9E-4BAD-4E3C-9B74-B11BD63AC380}" srcOrd="1" destOrd="0" parTransId="{445F63E2-1070-43AB-BC3F-C9E890847B0A}" sibTransId="{7B3281BD-1C1B-4637-9D34-C79C7DC01C49}"/>
    <dgm:cxn modelId="{363BF27D-1E6E-4105-AD13-2F394B792A7D}" type="presOf" srcId="{6B0231BC-BEFE-4C0D-95EA-B435B2329F8D}" destId="{60F66CDB-783C-405E-A7EF-69D4A7AA23BF}" srcOrd="0" destOrd="0" presId="urn:microsoft.com/office/officeart/2005/8/layout/arrow5"/>
    <dgm:cxn modelId="{48358459-BFFB-45DA-A52C-A90854CDB176}" type="presParOf" srcId="{60F66CDB-783C-405E-A7EF-69D4A7AA23BF}" destId="{AF2EB4CD-74F7-4A42-B35D-F124371B5AA3}" srcOrd="0" destOrd="0" presId="urn:microsoft.com/office/officeart/2005/8/layout/arrow5"/>
    <dgm:cxn modelId="{DDF6BE20-8628-4B06-B89E-17279A5D340B}" type="presParOf" srcId="{60F66CDB-783C-405E-A7EF-69D4A7AA23BF}" destId="{1ED41997-EFEF-418A-B525-BC52CAB6D5D3}" srcOrd="1" destOrd="0" presId="urn:microsoft.com/office/officeart/2005/8/layout/arrow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C3F62CF-6E6B-42C6-8616-08222805A5B9}"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pl-PL"/>
        </a:p>
      </dgm:t>
    </dgm:pt>
    <dgm:pt modelId="{FDB69070-6AB8-45D7-B37E-B8680D1C8535}">
      <dgm:prSet phldrT="[Tekst]"/>
      <dgm:spPr/>
      <dgm:t>
        <a:bodyPr/>
        <a:lstStyle/>
        <a:p>
          <a:r>
            <a:rPr lang="pl-PL" dirty="0" smtClean="0"/>
            <a:t>Działania projektu</a:t>
          </a:r>
          <a:endParaRPr lang="pl-PL" dirty="0"/>
        </a:p>
      </dgm:t>
    </dgm:pt>
    <dgm:pt modelId="{D1E807C1-3472-4A8E-B4F8-7B3DA8011ADB}" type="parTrans" cxnId="{09FF154E-A3D5-4BCE-99AE-CCFA354211D3}">
      <dgm:prSet/>
      <dgm:spPr/>
      <dgm:t>
        <a:bodyPr/>
        <a:lstStyle/>
        <a:p>
          <a:endParaRPr lang="pl-PL"/>
        </a:p>
      </dgm:t>
    </dgm:pt>
    <dgm:pt modelId="{C899E7C4-DE63-4D03-8827-BE3B7E77365C}" type="sibTrans" cxnId="{09FF154E-A3D5-4BCE-99AE-CCFA354211D3}">
      <dgm:prSet/>
      <dgm:spPr/>
      <dgm:t>
        <a:bodyPr/>
        <a:lstStyle/>
        <a:p>
          <a:endParaRPr lang="pl-PL"/>
        </a:p>
      </dgm:t>
    </dgm:pt>
    <dgm:pt modelId="{6E149F02-C2BB-48F2-907A-4A25EDB76B0C}">
      <dgm:prSet phldrT="[Tekst]"/>
      <dgm:spPr/>
      <dgm:t>
        <a:bodyPr/>
        <a:lstStyle/>
        <a:p>
          <a:r>
            <a:rPr lang="pl-PL" dirty="0" smtClean="0"/>
            <a:t>Cel/cele szczegółowe Programu</a:t>
          </a:r>
          <a:endParaRPr lang="pl-PL" dirty="0"/>
        </a:p>
      </dgm:t>
    </dgm:pt>
    <dgm:pt modelId="{700FA3B8-87CF-4EFB-BBCC-0278BD27B704}" type="parTrans" cxnId="{250558C2-BF5D-4813-A267-FE0EF81A02BB}">
      <dgm:prSet/>
      <dgm:spPr/>
      <dgm:t>
        <a:bodyPr/>
        <a:lstStyle/>
        <a:p>
          <a:endParaRPr lang="pl-PL"/>
        </a:p>
      </dgm:t>
    </dgm:pt>
    <dgm:pt modelId="{2A092933-BE9C-48A3-BEFF-F30EE2F5DFAF}" type="sibTrans" cxnId="{250558C2-BF5D-4813-A267-FE0EF81A02BB}">
      <dgm:prSet/>
      <dgm:spPr/>
      <dgm:t>
        <a:bodyPr/>
        <a:lstStyle/>
        <a:p>
          <a:endParaRPr lang="pl-PL"/>
        </a:p>
      </dgm:t>
    </dgm:pt>
    <dgm:pt modelId="{26741D47-3F49-430E-B5B5-8792D76B799C}" type="pres">
      <dgm:prSet presAssocID="{9C3F62CF-6E6B-42C6-8616-08222805A5B9}" presName="diagram" presStyleCnt="0">
        <dgm:presLayoutVars>
          <dgm:dir/>
          <dgm:resizeHandles val="exact"/>
        </dgm:presLayoutVars>
      </dgm:prSet>
      <dgm:spPr/>
      <dgm:t>
        <a:bodyPr/>
        <a:lstStyle/>
        <a:p>
          <a:endParaRPr lang="pl-PL"/>
        </a:p>
      </dgm:t>
    </dgm:pt>
    <dgm:pt modelId="{9A438300-EAF2-410D-A32B-E68A57FC0FFE}" type="pres">
      <dgm:prSet presAssocID="{FDB69070-6AB8-45D7-B37E-B8680D1C8535}" presName="arrow" presStyleLbl="node1" presStyleIdx="0" presStyleCnt="2">
        <dgm:presLayoutVars>
          <dgm:bulletEnabled val="1"/>
        </dgm:presLayoutVars>
      </dgm:prSet>
      <dgm:spPr/>
      <dgm:t>
        <a:bodyPr/>
        <a:lstStyle/>
        <a:p>
          <a:endParaRPr lang="pl-PL"/>
        </a:p>
      </dgm:t>
    </dgm:pt>
    <dgm:pt modelId="{9D9F3930-D7EC-4B7F-85EC-0A8A3A9FD87B}" type="pres">
      <dgm:prSet presAssocID="{6E149F02-C2BB-48F2-907A-4A25EDB76B0C}" presName="arrow" presStyleLbl="node1" presStyleIdx="1" presStyleCnt="2">
        <dgm:presLayoutVars>
          <dgm:bulletEnabled val="1"/>
        </dgm:presLayoutVars>
      </dgm:prSet>
      <dgm:spPr/>
      <dgm:t>
        <a:bodyPr/>
        <a:lstStyle/>
        <a:p>
          <a:endParaRPr lang="pl-PL"/>
        </a:p>
      </dgm:t>
    </dgm:pt>
  </dgm:ptLst>
  <dgm:cxnLst>
    <dgm:cxn modelId="{BDB0B7E1-E02B-452A-A3D1-8DA7AF1F738D}" type="presOf" srcId="{6E149F02-C2BB-48F2-907A-4A25EDB76B0C}" destId="{9D9F3930-D7EC-4B7F-85EC-0A8A3A9FD87B}" srcOrd="0" destOrd="0" presId="urn:microsoft.com/office/officeart/2005/8/layout/arrow5"/>
    <dgm:cxn modelId="{09FF154E-A3D5-4BCE-99AE-CCFA354211D3}" srcId="{9C3F62CF-6E6B-42C6-8616-08222805A5B9}" destId="{FDB69070-6AB8-45D7-B37E-B8680D1C8535}" srcOrd="0" destOrd="0" parTransId="{D1E807C1-3472-4A8E-B4F8-7B3DA8011ADB}" sibTransId="{C899E7C4-DE63-4D03-8827-BE3B7E77365C}"/>
    <dgm:cxn modelId="{2013402A-819A-409E-9201-49B4ED39426F}" type="presOf" srcId="{9C3F62CF-6E6B-42C6-8616-08222805A5B9}" destId="{26741D47-3F49-430E-B5B5-8792D76B799C}" srcOrd="0" destOrd="0" presId="urn:microsoft.com/office/officeart/2005/8/layout/arrow5"/>
    <dgm:cxn modelId="{250558C2-BF5D-4813-A267-FE0EF81A02BB}" srcId="{9C3F62CF-6E6B-42C6-8616-08222805A5B9}" destId="{6E149F02-C2BB-48F2-907A-4A25EDB76B0C}" srcOrd="1" destOrd="0" parTransId="{700FA3B8-87CF-4EFB-BBCC-0278BD27B704}" sibTransId="{2A092933-BE9C-48A3-BEFF-F30EE2F5DFAF}"/>
    <dgm:cxn modelId="{DC685D50-92D7-4FDF-8AA3-7864472A3CC7}" type="presOf" srcId="{FDB69070-6AB8-45D7-B37E-B8680D1C8535}" destId="{9A438300-EAF2-410D-A32B-E68A57FC0FFE}" srcOrd="0" destOrd="0" presId="urn:microsoft.com/office/officeart/2005/8/layout/arrow5"/>
    <dgm:cxn modelId="{753E6F26-457E-4D7E-A178-4E4DFF165235}" type="presParOf" srcId="{26741D47-3F49-430E-B5B5-8792D76B799C}" destId="{9A438300-EAF2-410D-A32B-E68A57FC0FFE}" srcOrd="0" destOrd="0" presId="urn:microsoft.com/office/officeart/2005/8/layout/arrow5"/>
    <dgm:cxn modelId="{ACD064D9-9872-40BA-B0ED-0FED4DBC115B}" type="presParOf" srcId="{26741D47-3F49-430E-B5B5-8792D76B799C}" destId="{9D9F3930-D7EC-4B7F-85EC-0A8A3A9FD87B}" srcOrd="1" destOrd="0" presId="urn:microsoft.com/office/officeart/2005/8/layout/arrow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863584B-E8E3-4763-8646-4A029B55952D}" type="doc">
      <dgm:prSet loTypeId="urn:microsoft.com/office/officeart/2005/8/layout/pyramid1" loCatId="pyramid" qsTypeId="urn:microsoft.com/office/officeart/2005/8/quickstyle/simple1" qsCatId="simple" csTypeId="urn:microsoft.com/office/officeart/2005/8/colors/accent1_2" csCatId="accent1" phldr="1"/>
      <dgm:spPr/>
    </dgm:pt>
    <dgm:pt modelId="{B94D5B81-B596-4A65-8C5A-8BCF31410D60}">
      <dgm:prSet phldrT="[Tekst]"/>
      <dgm:spPr/>
      <dgm:t>
        <a:bodyPr/>
        <a:lstStyle/>
        <a:p>
          <a:r>
            <a:rPr lang="pl-PL" dirty="0" smtClean="0"/>
            <a:t>Ewaluacja </a:t>
          </a:r>
          <a:endParaRPr lang="pl-PL" dirty="0"/>
        </a:p>
      </dgm:t>
    </dgm:pt>
    <dgm:pt modelId="{9AE34281-1703-42A6-AFA7-19CC9F929E25}" type="parTrans" cxnId="{44A361A9-99F8-47A1-9761-47B09CDE7C96}">
      <dgm:prSet/>
      <dgm:spPr/>
      <dgm:t>
        <a:bodyPr/>
        <a:lstStyle/>
        <a:p>
          <a:endParaRPr lang="pl-PL"/>
        </a:p>
      </dgm:t>
    </dgm:pt>
    <dgm:pt modelId="{B77EF97F-21E3-4B3E-99F0-4D7254192BE9}" type="sibTrans" cxnId="{44A361A9-99F8-47A1-9761-47B09CDE7C96}">
      <dgm:prSet/>
      <dgm:spPr/>
      <dgm:t>
        <a:bodyPr/>
        <a:lstStyle/>
        <a:p>
          <a:endParaRPr lang="pl-PL"/>
        </a:p>
      </dgm:t>
    </dgm:pt>
    <dgm:pt modelId="{47AA70B5-E45C-422D-8BBA-AA0A35F4CC7B}">
      <dgm:prSet phldrT="[Tekst]"/>
      <dgm:spPr/>
      <dgm:t>
        <a:bodyPr/>
        <a:lstStyle/>
        <a:p>
          <a:r>
            <a:rPr lang="pl-PL" dirty="0" smtClean="0"/>
            <a:t>Działania uzasadnione diagnozą</a:t>
          </a:r>
          <a:endParaRPr lang="pl-PL" dirty="0"/>
        </a:p>
      </dgm:t>
    </dgm:pt>
    <dgm:pt modelId="{1B242DAC-B926-4628-83F4-7AA09C47CCCB}" type="parTrans" cxnId="{9E676E01-F291-41E3-BA65-1C2CBB8B6D4F}">
      <dgm:prSet/>
      <dgm:spPr/>
      <dgm:t>
        <a:bodyPr/>
        <a:lstStyle/>
        <a:p>
          <a:endParaRPr lang="pl-PL"/>
        </a:p>
      </dgm:t>
    </dgm:pt>
    <dgm:pt modelId="{6D7E76DD-9B43-4D7D-9006-733C25D86BA3}" type="sibTrans" cxnId="{9E676E01-F291-41E3-BA65-1C2CBB8B6D4F}">
      <dgm:prSet/>
      <dgm:spPr/>
      <dgm:t>
        <a:bodyPr/>
        <a:lstStyle/>
        <a:p>
          <a:endParaRPr lang="pl-PL"/>
        </a:p>
      </dgm:t>
    </dgm:pt>
    <dgm:pt modelId="{82953597-1362-46A6-A52C-29E60777FA32}">
      <dgm:prSet phldrT="[Tekst]"/>
      <dgm:spPr/>
      <dgm:t>
        <a:bodyPr/>
        <a:lstStyle/>
        <a:p>
          <a:r>
            <a:rPr lang="pl-PL" dirty="0" smtClean="0"/>
            <a:t>Diagnoza problemów i potrzeb</a:t>
          </a:r>
          <a:endParaRPr lang="pl-PL" dirty="0"/>
        </a:p>
      </dgm:t>
    </dgm:pt>
    <dgm:pt modelId="{A656E8AB-6920-4D63-B5FA-FF94A20C6B13}" type="parTrans" cxnId="{E1D66CE8-1858-49B8-A145-16A81B7C1A93}">
      <dgm:prSet/>
      <dgm:spPr/>
      <dgm:t>
        <a:bodyPr/>
        <a:lstStyle/>
        <a:p>
          <a:endParaRPr lang="pl-PL"/>
        </a:p>
      </dgm:t>
    </dgm:pt>
    <dgm:pt modelId="{3908C73B-66DF-445F-8D76-879D5995713B}" type="sibTrans" cxnId="{E1D66CE8-1858-49B8-A145-16A81B7C1A93}">
      <dgm:prSet/>
      <dgm:spPr/>
      <dgm:t>
        <a:bodyPr/>
        <a:lstStyle/>
        <a:p>
          <a:endParaRPr lang="pl-PL"/>
        </a:p>
      </dgm:t>
    </dgm:pt>
    <dgm:pt modelId="{908868A7-F208-452D-801F-D1169A487D8C}" type="pres">
      <dgm:prSet presAssocID="{E863584B-E8E3-4763-8646-4A029B55952D}" presName="Name0" presStyleCnt="0">
        <dgm:presLayoutVars>
          <dgm:dir/>
          <dgm:animLvl val="lvl"/>
          <dgm:resizeHandles val="exact"/>
        </dgm:presLayoutVars>
      </dgm:prSet>
      <dgm:spPr/>
    </dgm:pt>
    <dgm:pt modelId="{7A1D4D62-6E2B-41B1-AFEA-2072CBF7791A}" type="pres">
      <dgm:prSet presAssocID="{B94D5B81-B596-4A65-8C5A-8BCF31410D60}" presName="Name8" presStyleCnt="0"/>
      <dgm:spPr/>
    </dgm:pt>
    <dgm:pt modelId="{19A00F0B-E64B-4353-8F37-C666A3B42114}" type="pres">
      <dgm:prSet presAssocID="{B94D5B81-B596-4A65-8C5A-8BCF31410D60}" presName="level" presStyleLbl="node1" presStyleIdx="0" presStyleCnt="3">
        <dgm:presLayoutVars>
          <dgm:chMax val="1"/>
          <dgm:bulletEnabled val="1"/>
        </dgm:presLayoutVars>
      </dgm:prSet>
      <dgm:spPr/>
      <dgm:t>
        <a:bodyPr/>
        <a:lstStyle/>
        <a:p>
          <a:endParaRPr lang="pl-PL"/>
        </a:p>
      </dgm:t>
    </dgm:pt>
    <dgm:pt modelId="{539BF859-0EF3-4DF2-9E9F-4D6C5DD2DF95}" type="pres">
      <dgm:prSet presAssocID="{B94D5B81-B596-4A65-8C5A-8BCF31410D60}" presName="levelTx" presStyleLbl="revTx" presStyleIdx="0" presStyleCnt="0">
        <dgm:presLayoutVars>
          <dgm:chMax val="1"/>
          <dgm:bulletEnabled val="1"/>
        </dgm:presLayoutVars>
      </dgm:prSet>
      <dgm:spPr/>
      <dgm:t>
        <a:bodyPr/>
        <a:lstStyle/>
        <a:p>
          <a:endParaRPr lang="pl-PL"/>
        </a:p>
      </dgm:t>
    </dgm:pt>
    <dgm:pt modelId="{76BC0425-3505-49BF-A0DD-DA1BE0012BC2}" type="pres">
      <dgm:prSet presAssocID="{47AA70B5-E45C-422D-8BBA-AA0A35F4CC7B}" presName="Name8" presStyleCnt="0"/>
      <dgm:spPr/>
    </dgm:pt>
    <dgm:pt modelId="{0087F3A9-6E25-411E-B5CE-38D848623913}" type="pres">
      <dgm:prSet presAssocID="{47AA70B5-E45C-422D-8BBA-AA0A35F4CC7B}" presName="level" presStyleLbl="node1" presStyleIdx="1" presStyleCnt="3">
        <dgm:presLayoutVars>
          <dgm:chMax val="1"/>
          <dgm:bulletEnabled val="1"/>
        </dgm:presLayoutVars>
      </dgm:prSet>
      <dgm:spPr/>
      <dgm:t>
        <a:bodyPr/>
        <a:lstStyle/>
        <a:p>
          <a:endParaRPr lang="pl-PL"/>
        </a:p>
      </dgm:t>
    </dgm:pt>
    <dgm:pt modelId="{33613F96-0939-4AD9-BD8D-EC62A8209383}" type="pres">
      <dgm:prSet presAssocID="{47AA70B5-E45C-422D-8BBA-AA0A35F4CC7B}" presName="levelTx" presStyleLbl="revTx" presStyleIdx="0" presStyleCnt="0">
        <dgm:presLayoutVars>
          <dgm:chMax val="1"/>
          <dgm:bulletEnabled val="1"/>
        </dgm:presLayoutVars>
      </dgm:prSet>
      <dgm:spPr/>
      <dgm:t>
        <a:bodyPr/>
        <a:lstStyle/>
        <a:p>
          <a:endParaRPr lang="pl-PL"/>
        </a:p>
      </dgm:t>
    </dgm:pt>
    <dgm:pt modelId="{E6F0B097-A4F2-4BF0-8E64-7109A9A4E5DF}" type="pres">
      <dgm:prSet presAssocID="{82953597-1362-46A6-A52C-29E60777FA32}" presName="Name8" presStyleCnt="0"/>
      <dgm:spPr/>
    </dgm:pt>
    <dgm:pt modelId="{6320812C-66CA-4034-92BF-28A75F8ED7C6}" type="pres">
      <dgm:prSet presAssocID="{82953597-1362-46A6-A52C-29E60777FA32}" presName="level" presStyleLbl="node1" presStyleIdx="2" presStyleCnt="3">
        <dgm:presLayoutVars>
          <dgm:chMax val="1"/>
          <dgm:bulletEnabled val="1"/>
        </dgm:presLayoutVars>
      </dgm:prSet>
      <dgm:spPr/>
      <dgm:t>
        <a:bodyPr/>
        <a:lstStyle/>
        <a:p>
          <a:endParaRPr lang="pl-PL"/>
        </a:p>
      </dgm:t>
    </dgm:pt>
    <dgm:pt modelId="{84E369D8-8F77-4FFD-A60E-BF6A6707694F}" type="pres">
      <dgm:prSet presAssocID="{82953597-1362-46A6-A52C-29E60777FA32}" presName="levelTx" presStyleLbl="revTx" presStyleIdx="0" presStyleCnt="0">
        <dgm:presLayoutVars>
          <dgm:chMax val="1"/>
          <dgm:bulletEnabled val="1"/>
        </dgm:presLayoutVars>
      </dgm:prSet>
      <dgm:spPr/>
      <dgm:t>
        <a:bodyPr/>
        <a:lstStyle/>
        <a:p>
          <a:endParaRPr lang="pl-PL"/>
        </a:p>
      </dgm:t>
    </dgm:pt>
  </dgm:ptLst>
  <dgm:cxnLst>
    <dgm:cxn modelId="{E1D66CE8-1858-49B8-A145-16A81B7C1A93}" srcId="{E863584B-E8E3-4763-8646-4A029B55952D}" destId="{82953597-1362-46A6-A52C-29E60777FA32}" srcOrd="2" destOrd="0" parTransId="{A656E8AB-6920-4D63-B5FA-FF94A20C6B13}" sibTransId="{3908C73B-66DF-445F-8D76-879D5995713B}"/>
    <dgm:cxn modelId="{9E676E01-F291-41E3-BA65-1C2CBB8B6D4F}" srcId="{E863584B-E8E3-4763-8646-4A029B55952D}" destId="{47AA70B5-E45C-422D-8BBA-AA0A35F4CC7B}" srcOrd="1" destOrd="0" parTransId="{1B242DAC-B926-4628-83F4-7AA09C47CCCB}" sibTransId="{6D7E76DD-9B43-4D7D-9006-733C25D86BA3}"/>
    <dgm:cxn modelId="{84565BCB-2A25-453A-B96B-8F8C6905EAAB}" type="presOf" srcId="{B94D5B81-B596-4A65-8C5A-8BCF31410D60}" destId="{539BF859-0EF3-4DF2-9E9F-4D6C5DD2DF95}" srcOrd="1" destOrd="0" presId="urn:microsoft.com/office/officeart/2005/8/layout/pyramid1"/>
    <dgm:cxn modelId="{5ACF5063-697B-486C-88F2-6E8799A57EC1}" type="presOf" srcId="{47AA70B5-E45C-422D-8BBA-AA0A35F4CC7B}" destId="{33613F96-0939-4AD9-BD8D-EC62A8209383}" srcOrd="1" destOrd="0" presId="urn:microsoft.com/office/officeart/2005/8/layout/pyramid1"/>
    <dgm:cxn modelId="{F8635ED6-662A-4EA8-A5D6-A887EFB75467}" type="presOf" srcId="{82953597-1362-46A6-A52C-29E60777FA32}" destId="{84E369D8-8F77-4FFD-A60E-BF6A6707694F}" srcOrd="1" destOrd="0" presId="urn:microsoft.com/office/officeart/2005/8/layout/pyramid1"/>
    <dgm:cxn modelId="{873D83E8-E4C0-403C-9B39-2EFD35D19108}" type="presOf" srcId="{82953597-1362-46A6-A52C-29E60777FA32}" destId="{6320812C-66CA-4034-92BF-28A75F8ED7C6}" srcOrd="0" destOrd="0" presId="urn:microsoft.com/office/officeart/2005/8/layout/pyramid1"/>
    <dgm:cxn modelId="{68DF68B0-52B4-4829-AD90-7A04EC6E300F}" type="presOf" srcId="{E863584B-E8E3-4763-8646-4A029B55952D}" destId="{908868A7-F208-452D-801F-D1169A487D8C}" srcOrd="0" destOrd="0" presId="urn:microsoft.com/office/officeart/2005/8/layout/pyramid1"/>
    <dgm:cxn modelId="{44A361A9-99F8-47A1-9761-47B09CDE7C96}" srcId="{E863584B-E8E3-4763-8646-4A029B55952D}" destId="{B94D5B81-B596-4A65-8C5A-8BCF31410D60}" srcOrd="0" destOrd="0" parTransId="{9AE34281-1703-42A6-AFA7-19CC9F929E25}" sibTransId="{B77EF97F-21E3-4B3E-99F0-4D7254192BE9}"/>
    <dgm:cxn modelId="{8D76C64C-2631-4E88-ACE2-AF867FCEB13B}" type="presOf" srcId="{47AA70B5-E45C-422D-8BBA-AA0A35F4CC7B}" destId="{0087F3A9-6E25-411E-B5CE-38D848623913}" srcOrd="0" destOrd="0" presId="urn:microsoft.com/office/officeart/2005/8/layout/pyramid1"/>
    <dgm:cxn modelId="{E215C49D-8720-42C6-9AB3-AD32970228F5}" type="presOf" srcId="{B94D5B81-B596-4A65-8C5A-8BCF31410D60}" destId="{19A00F0B-E64B-4353-8F37-C666A3B42114}" srcOrd="0" destOrd="0" presId="urn:microsoft.com/office/officeart/2005/8/layout/pyramid1"/>
    <dgm:cxn modelId="{753D3657-F2A4-491E-A6D3-40231F54C9E4}" type="presParOf" srcId="{908868A7-F208-452D-801F-D1169A487D8C}" destId="{7A1D4D62-6E2B-41B1-AFEA-2072CBF7791A}" srcOrd="0" destOrd="0" presId="urn:microsoft.com/office/officeart/2005/8/layout/pyramid1"/>
    <dgm:cxn modelId="{F9DABB9F-225D-4FA0-A011-C866B2B07B82}" type="presParOf" srcId="{7A1D4D62-6E2B-41B1-AFEA-2072CBF7791A}" destId="{19A00F0B-E64B-4353-8F37-C666A3B42114}" srcOrd="0" destOrd="0" presId="urn:microsoft.com/office/officeart/2005/8/layout/pyramid1"/>
    <dgm:cxn modelId="{3EE1A765-B112-4ACB-B61F-F544596EAF76}" type="presParOf" srcId="{7A1D4D62-6E2B-41B1-AFEA-2072CBF7791A}" destId="{539BF859-0EF3-4DF2-9E9F-4D6C5DD2DF95}" srcOrd="1" destOrd="0" presId="urn:microsoft.com/office/officeart/2005/8/layout/pyramid1"/>
    <dgm:cxn modelId="{048211CD-34AD-4850-B9A1-72CCE6A7555F}" type="presParOf" srcId="{908868A7-F208-452D-801F-D1169A487D8C}" destId="{76BC0425-3505-49BF-A0DD-DA1BE0012BC2}" srcOrd="1" destOrd="0" presId="urn:microsoft.com/office/officeart/2005/8/layout/pyramid1"/>
    <dgm:cxn modelId="{37445C3F-A225-48BA-BBD7-77BCF7DAD64F}" type="presParOf" srcId="{76BC0425-3505-49BF-A0DD-DA1BE0012BC2}" destId="{0087F3A9-6E25-411E-B5CE-38D848623913}" srcOrd="0" destOrd="0" presId="urn:microsoft.com/office/officeart/2005/8/layout/pyramid1"/>
    <dgm:cxn modelId="{7488BB0D-391C-4E3C-B194-AF632CD444D9}" type="presParOf" srcId="{76BC0425-3505-49BF-A0DD-DA1BE0012BC2}" destId="{33613F96-0939-4AD9-BD8D-EC62A8209383}" srcOrd="1" destOrd="0" presId="urn:microsoft.com/office/officeart/2005/8/layout/pyramid1"/>
    <dgm:cxn modelId="{2B4631C5-69E2-4927-9F96-3DC794B3C858}" type="presParOf" srcId="{908868A7-F208-452D-801F-D1169A487D8C}" destId="{E6F0B097-A4F2-4BF0-8E64-7109A9A4E5DF}" srcOrd="2" destOrd="0" presId="urn:microsoft.com/office/officeart/2005/8/layout/pyramid1"/>
    <dgm:cxn modelId="{BE440DA8-E544-4441-A2D1-8F92EBFEB98D}" type="presParOf" srcId="{E6F0B097-A4F2-4BF0-8E64-7109A9A4E5DF}" destId="{6320812C-66CA-4034-92BF-28A75F8ED7C6}" srcOrd="0" destOrd="0" presId="urn:microsoft.com/office/officeart/2005/8/layout/pyramid1"/>
    <dgm:cxn modelId="{A816B0A5-6855-406F-99B9-B6945B64204B}" type="presParOf" srcId="{E6F0B097-A4F2-4BF0-8E64-7109A9A4E5DF}" destId="{84E369D8-8F77-4FFD-A60E-BF6A6707694F}" srcOrd="1" destOrd="0" presId="urn:microsoft.com/office/officeart/2005/8/layout/pyramid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6504FF9-F1E8-46D7-B2EA-0E04E4057204}"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pl-PL"/>
        </a:p>
      </dgm:t>
    </dgm:pt>
    <dgm:pt modelId="{6CA3C0EC-10C4-444D-9AAE-3B7B8C13744E}">
      <dgm:prSet phldrT="[Tekst]"/>
      <dgm:spPr/>
      <dgm:t>
        <a:bodyPr/>
        <a:lstStyle/>
        <a:p>
          <a:r>
            <a:rPr lang="pl-PL" dirty="0" smtClean="0"/>
            <a:t>Programowanie</a:t>
          </a:r>
        </a:p>
        <a:p>
          <a:endParaRPr lang="pl-PL" dirty="0"/>
        </a:p>
      </dgm:t>
    </dgm:pt>
    <dgm:pt modelId="{BE1C8B00-EAB7-4E54-88D8-E797E15CE47D}" type="parTrans" cxnId="{05635296-9532-40DD-B9E9-A7C2AF28445A}">
      <dgm:prSet/>
      <dgm:spPr/>
      <dgm:t>
        <a:bodyPr/>
        <a:lstStyle/>
        <a:p>
          <a:endParaRPr lang="pl-PL"/>
        </a:p>
      </dgm:t>
    </dgm:pt>
    <dgm:pt modelId="{FBD467F1-096C-43E6-9660-53B0C481CCC8}" type="sibTrans" cxnId="{05635296-9532-40DD-B9E9-A7C2AF28445A}">
      <dgm:prSet/>
      <dgm:spPr/>
      <dgm:t>
        <a:bodyPr/>
        <a:lstStyle/>
        <a:p>
          <a:endParaRPr lang="pl-PL"/>
        </a:p>
      </dgm:t>
    </dgm:pt>
    <dgm:pt modelId="{45043990-1744-49C3-8103-47DDF8EE64E1}">
      <dgm:prSet phldrT="[Tekst]"/>
      <dgm:spPr/>
      <dgm:t>
        <a:bodyPr/>
        <a:lstStyle/>
        <a:p>
          <a:r>
            <a:rPr lang="pl-PL" dirty="0" smtClean="0"/>
            <a:t>Identyfikacja</a:t>
          </a:r>
        </a:p>
        <a:p>
          <a:endParaRPr lang="pl-PL" dirty="0"/>
        </a:p>
      </dgm:t>
    </dgm:pt>
    <dgm:pt modelId="{5C9C041E-2677-46EC-97EA-9830BE3FA13E}" type="parTrans" cxnId="{00DF6593-35CC-474A-BBA2-AA932B6760FC}">
      <dgm:prSet/>
      <dgm:spPr/>
      <dgm:t>
        <a:bodyPr/>
        <a:lstStyle/>
        <a:p>
          <a:endParaRPr lang="pl-PL"/>
        </a:p>
      </dgm:t>
    </dgm:pt>
    <dgm:pt modelId="{FEB9EBFF-E726-4285-9E85-BFF618869B31}" type="sibTrans" cxnId="{00DF6593-35CC-474A-BBA2-AA932B6760FC}">
      <dgm:prSet/>
      <dgm:spPr/>
      <dgm:t>
        <a:bodyPr/>
        <a:lstStyle/>
        <a:p>
          <a:endParaRPr lang="pl-PL"/>
        </a:p>
      </dgm:t>
    </dgm:pt>
    <dgm:pt modelId="{337F2D46-25A5-4FE2-873F-860C4D5D27D4}">
      <dgm:prSet phldrT="[Tekst]"/>
      <dgm:spPr/>
      <dgm:t>
        <a:bodyPr/>
        <a:lstStyle/>
        <a:p>
          <a:r>
            <a:rPr lang="pl-PL" dirty="0" smtClean="0"/>
            <a:t>Formułowanie</a:t>
          </a:r>
        </a:p>
        <a:p>
          <a:endParaRPr lang="pl-PL" dirty="0"/>
        </a:p>
      </dgm:t>
    </dgm:pt>
    <dgm:pt modelId="{2808B2CB-95BF-43AF-B585-22904F505DF2}" type="parTrans" cxnId="{F797360A-8975-478E-AF59-0D0858B0B3CF}">
      <dgm:prSet/>
      <dgm:spPr/>
      <dgm:t>
        <a:bodyPr/>
        <a:lstStyle/>
        <a:p>
          <a:endParaRPr lang="pl-PL"/>
        </a:p>
      </dgm:t>
    </dgm:pt>
    <dgm:pt modelId="{4D22D46C-2D41-492D-8F9E-28602BB06D56}" type="sibTrans" cxnId="{F797360A-8975-478E-AF59-0D0858B0B3CF}">
      <dgm:prSet/>
      <dgm:spPr/>
      <dgm:t>
        <a:bodyPr/>
        <a:lstStyle/>
        <a:p>
          <a:endParaRPr lang="pl-PL"/>
        </a:p>
      </dgm:t>
    </dgm:pt>
    <dgm:pt modelId="{81564919-BBEE-4A96-BB3F-6354C8315B03}">
      <dgm:prSet phldrT="[Tekst]"/>
      <dgm:spPr/>
      <dgm:t>
        <a:bodyPr/>
        <a:lstStyle/>
        <a:p>
          <a:r>
            <a:rPr lang="pl-PL" dirty="0" smtClean="0"/>
            <a:t>Wdrażanie</a:t>
          </a:r>
        </a:p>
        <a:p>
          <a:endParaRPr lang="pl-PL" dirty="0"/>
        </a:p>
      </dgm:t>
    </dgm:pt>
    <dgm:pt modelId="{DBC483F2-E9F9-4CED-9D40-8A6C907BA9FA}" type="parTrans" cxnId="{2B0133F6-9AD2-43B3-A26E-EDA28C7CD82B}">
      <dgm:prSet/>
      <dgm:spPr/>
      <dgm:t>
        <a:bodyPr/>
        <a:lstStyle/>
        <a:p>
          <a:endParaRPr lang="pl-PL"/>
        </a:p>
      </dgm:t>
    </dgm:pt>
    <dgm:pt modelId="{520D0443-2EEE-4B5A-9F5C-E1FD670A6E4C}" type="sibTrans" cxnId="{2B0133F6-9AD2-43B3-A26E-EDA28C7CD82B}">
      <dgm:prSet/>
      <dgm:spPr/>
      <dgm:t>
        <a:bodyPr/>
        <a:lstStyle/>
        <a:p>
          <a:endParaRPr lang="pl-PL"/>
        </a:p>
      </dgm:t>
    </dgm:pt>
    <dgm:pt modelId="{81E321E2-1043-49D5-A421-B93740236C17}">
      <dgm:prSet phldrT="[Tekst]"/>
      <dgm:spPr/>
      <dgm:t>
        <a:bodyPr/>
        <a:lstStyle/>
        <a:p>
          <a:r>
            <a:rPr lang="pl-PL" dirty="0" smtClean="0"/>
            <a:t>Ewaluacja</a:t>
          </a:r>
        </a:p>
        <a:p>
          <a:endParaRPr lang="pl-PL" dirty="0"/>
        </a:p>
      </dgm:t>
    </dgm:pt>
    <dgm:pt modelId="{AAB43D80-B968-4B43-B222-6A8798E5FFD4}" type="parTrans" cxnId="{2BB9A106-7C6A-4369-BF6A-B74BC3438582}">
      <dgm:prSet/>
      <dgm:spPr/>
      <dgm:t>
        <a:bodyPr/>
        <a:lstStyle/>
        <a:p>
          <a:endParaRPr lang="pl-PL"/>
        </a:p>
      </dgm:t>
    </dgm:pt>
    <dgm:pt modelId="{A99D455F-AB5A-48B7-A80D-BC825EF1FF97}" type="sibTrans" cxnId="{2BB9A106-7C6A-4369-BF6A-B74BC3438582}">
      <dgm:prSet/>
      <dgm:spPr/>
      <dgm:t>
        <a:bodyPr/>
        <a:lstStyle/>
        <a:p>
          <a:endParaRPr lang="pl-PL"/>
        </a:p>
      </dgm:t>
    </dgm:pt>
    <dgm:pt modelId="{88CD3059-4EB4-4E68-9F59-223FB0B16CA0}" type="pres">
      <dgm:prSet presAssocID="{D6504FF9-F1E8-46D7-B2EA-0E04E4057204}" presName="cycle" presStyleCnt="0">
        <dgm:presLayoutVars>
          <dgm:dir/>
          <dgm:resizeHandles val="exact"/>
        </dgm:presLayoutVars>
      </dgm:prSet>
      <dgm:spPr/>
      <dgm:t>
        <a:bodyPr/>
        <a:lstStyle/>
        <a:p>
          <a:endParaRPr lang="pl-PL"/>
        </a:p>
      </dgm:t>
    </dgm:pt>
    <dgm:pt modelId="{341962F6-71CB-41FF-8432-A7A1AF22ED10}" type="pres">
      <dgm:prSet presAssocID="{6CA3C0EC-10C4-444D-9AAE-3B7B8C13744E}" presName="dummy" presStyleCnt="0"/>
      <dgm:spPr/>
    </dgm:pt>
    <dgm:pt modelId="{6F2DFEAE-8C3B-415F-B16D-7BCF496705CE}" type="pres">
      <dgm:prSet presAssocID="{6CA3C0EC-10C4-444D-9AAE-3B7B8C13744E}" presName="node" presStyleLbl="revTx" presStyleIdx="0" presStyleCnt="5">
        <dgm:presLayoutVars>
          <dgm:bulletEnabled val="1"/>
        </dgm:presLayoutVars>
      </dgm:prSet>
      <dgm:spPr/>
      <dgm:t>
        <a:bodyPr/>
        <a:lstStyle/>
        <a:p>
          <a:endParaRPr lang="pl-PL"/>
        </a:p>
      </dgm:t>
    </dgm:pt>
    <dgm:pt modelId="{70F5B80A-27D9-441D-B8FF-83994DA047D3}" type="pres">
      <dgm:prSet presAssocID="{FBD467F1-096C-43E6-9660-53B0C481CCC8}" presName="sibTrans" presStyleLbl="node1" presStyleIdx="0" presStyleCnt="5"/>
      <dgm:spPr/>
      <dgm:t>
        <a:bodyPr/>
        <a:lstStyle/>
        <a:p>
          <a:endParaRPr lang="pl-PL"/>
        </a:p>
      </dgm:t>
    </dgm:pt>
    <dgm:pt modelId="{F0B103FE-40CC-4369-BFA4-646EF52E6CD5}" type="pres">
      <dgm:prSet presAssocID="{45043990-1744-49C3-8103-47DDF8EE64E1}" presName="dummy" presStyleCnt="0"/>
      <dgm:spPr/>
    </dgm:pt>
    <dgm:pt modelId="{089F7B04-1412-4F50-BD02-D2CCB6831000}" type="pres">
      <dgm:prSet presAssocID="{45043990-1744-49C3-8103-47DDF8EE64E1}" presName="node" presStyleLbl="revTx" presStyleIdx="1" presStyleCnt="5">
        <dgm:presLayoutVars>
          <dgm:bulletEnabled val="1"/>
        </dgm:presLayoutVars>
      </dgm:prSet>
      <dgm:spPr/>
      <dgm:t>
        <a:bodyPr/>
        <a:lstStyle/>
        <a:p>
          <a:endParaRPr lang="pl-PL"/>
        </a:p>
      </dgm:t>
    </dgm:pt>
    <dgm:pt modelId="{5CF40528-FAF9-45B4-BE75-27A69FCD2E76}" type="pres">
      <dgm:prSet presAssocID="{FEB9EBFF-E726-4285-9E85-BFF618869B31}" presName="sibTrans" presStyleLbl="node1" presStyleIdx="1" presStyleCnt="5"/>
      <dgm:spPr/>
      <dgm:t>
        <a:bodyPr/>
        <a:lstStyle/>
        <a:p>
          <a:endParaRPr lang="pl-PL"/>
        </a:p>
      </dgm:t>
    </dgm:pt>
    <dgm:pt modelId="{A69BFADF-874B-4D60-8B7C-52B4C672238E}" type="pres">
      <dgm:prSet presAssocID="{337F2D46-25A5-4FE2-873F-860C4D5D27D4}" presName="dummy" presStyleCnt="0"/>
      <dgm:spPr/>
    </dgm:pt>
    <dgm:pt modelId="{FFF89E8D-7D6E-4566-B886-B39A7E466BBC}" type="pres">
      <dgm:prSet presAssocID="{337F2D46-25A5-4FE2-873F-860C4D5D27D4}" presName="node" presStyleLbl="revTx" presStyleIdx="2" presStyleCnt="5">
        <dgm:presLayoutVars>
          <dgm:bulletEnabled val="1"/>
        </dgm:presLayoutVars>
      </dgm:prSet>
      <dgm:spPr/>
      <dgm:t>
        <a:bodyPr/>
        <a:lstStyle/>
        <a:p>
          <a:endParaRPr lang="pl-PL"/>
        </a:p>
      </dgm:t>
    </dgm:pt>
    <dgm:pt modelId="{412725F7-A0DB-437D-BF9D-0E444ADE766E}" type="pres">
      <dgm:prSet presAssocID="{4D22D46C-2D41-492D-8F9E-28602BB06D56}" presName="sibTrans" presStyleLbl="node1" presStyleIdx="2" presStyleCnt="5"/>
      <dgm:spPr/>
      <dgm:t>
        <a:bodyPr/>
        <a:lstStyle/>
        <a:p>
          <a:endParaRPr lang="pl-PL"/>
        </a:p>
      </dgm:t>
    </dgm:pt>
    <dgm:pt modelId="{CB28A1BB-EAD8-4DA6-BBC0-23623176FC61}" type="pres">
      <dgm:prSet presAssocID="{81564919-BBEE-4A96-BB3F-6354C8315B03}" presName="dummy" presStyleCnt="0"/>
      <dgm:spPr/>
    </dgm:pt>
    <dgm:pt modelId="{9B10AE6F-CB60-43F5-AC4C-7C660CA4947D}" type="pres">
      <dgm:prSet presAssocID="{81564919-BBEE-4A96-BB3F-6354C8315B03}" presName="node" presStyleLbl="revTx" presStyleIdx="3" presStyleCnt="5">
        <dgm:presLayoutVars>
          <dgm:bulletEnabled val="1"/>
        </dgm:presLayoutVars>
      </dgm:prSet>
      <dgm:spPr/>
      <dgm:t>
        <a:bodyPr/>
        <a:lstStyle/>
        <a:p>
          <a:endParaRPr lang="pl-PL"/>
        </a:p>
      </dgm:t>
    </dgm:pt>
    <dgm:pt modelId="{941CAF02-BFED-46C4-A46F-0BB16D19AD5A}" type="pres">
      <dgm:prSet presAssocID="{520D0443-2EEE-4B5A-9F5C-E1FD670A6E4C}" presName="sibTrans" presStyleLbl="node1" presStyleIdx="3" presStyleCnt="5"/>
      <dgm:spPr/>
      <dgm:t>
        <a:bodyPr/>
        <a:lstStyle/>
        <a:p>
          <a:endParaRPr lang="pl-PL"/>
        </a:p>
      </dgm:t>
    </dgm:pt>
    <dgm:pt modelId="{EC1EB7DA-51D0-483D-B1A7-CD2E68B062F0}" type="pres">
      <dgm:prSet presAssocID="{81E321E2-1043-49D5-A421-B93740236C17}" presName="dummy" presStyleCnt="0"/>
      <dgm:spPr/>
    </dgm:pt>
    <dgm:pt modelId="{93ED58DA-516A-4502-984E-115BC6A5E964}" type="pres">
      <dgm:prSet presAssocID="{81E321E2-1043-49D5-A421-B93740236C17}" presName="node" presStyleLbl="revTx" presStyleIdx="4" presStyleCnt="5">
        <dgm:presLayoutVars>
          <dgm:bulletEnabled val="1"/>
        </dgm:presLayoutVars>
      </dgm:prSet>
      <dgm:spPr/>
      <dgm:t>
        <a:bodyPr/>
        <a:lstStyle/>
        <a:p>
          <a:endParaRPr lang="pl-PL"/>
        </a:p>
      </dgm:t>
    </dgm:pt>
    <dgm:pt modelId="{D13AE80B-9494-4CF4-ACFC-9686D5FA0211}" type="pres">
      <dgm:prSet presAssocID="{A99D455F-AB5A-48B7-A80D-BC825EF1FF97}" presName="sibTrans" presStyleLbl="node1" presStyleIdx="4" presStyleCnt="5" custAng="0"/>
      <dgm:spPr/>
      <dgm:t>
        <a:bodyPr/>
        <a:lstStyle/>
        <a:p>
          <a:endParaRPr lang="pl-PL"/>
        </a:p>
      </dgm:t>
    </dgm:pt>
  </dgm:ptLst>
  <dgm:cxnLst>
    <dgm:cxn modelId="{3678FB2A-48EF-43F7-82D6-6F688C0768BE}" type="presOf" srcId="{81E321E2-1043-49D5-A421-B93740236C17}" destId="{93ED58DA-516A-4502-984E-115BC6A5E964}" srcOrd="0" destOrd="0" presId="urn:microsoft.com/office/officeart/2005/8/layout/cycle1"/>
    <dgm:cxn modelId="{05635296-9532-40DD-B9E9-A7C2AF28445A}" srcId="{D6504FF9-F1E8-46D7-B2EA-0E04E4057204}" destId="{6CA3C0EC-10C4-444D-9AAE-3B7B8C13744E}" srcOrd="0" destOrd="0" parTransId="{BE1C8B00-EAB7-4E54-88D8-E797E15CE47D}" sibTransId="{FBD467F1-096C-43E6-9660-53B0C481CCC8}"/>
    <dgm:cxn modelId="{F797360A-8975-478E-AF59-0D0858B0B3CF}" srcId="{D6504FF9-F1E8-46D7-B2EA-0E04E4057204}" destId="{337F2D46-25A5-4FE2-873F-860C4D5D27D4}" srcOrd="2" destOrd="0" parTransId="{2808B2CB-95BF-43AF-B585-22904F505DF2}" sibTransId="{4D22D46C-2D41-492D-8F9E-28602BB06D56}"/>
    <dgm:cxn modelId="{672B8A10-2E84-4BCD-9B6F-81FF13C129D7}" type="presOf" srcId="{FBD467F1-096C-43E6-9660-53B0C481CCC8}" destId="{70F5B80A-27D9-441D-B8FF-83994DA047D3}" srcOrd="0" destOrd="0" presId="urn:microsoft.com/office/officeart/2005/8/layout/cycle1"/>
    <dgm:cxn modelId="{00DF6593-35CC-474A-BBA2-AA932B6760FC}" srcId="{D6504FF9-F1E8-46D7-B2EA-0E04E4057204}" destId="{45043990-1744-49C3-8103-47DDF8EE64E1}" srcOrd="1" destOrd="0" parTransId="{5C9C041E-2677-46EC-97EA-9830BE3FA13E}" sibTransId="{FEB9EBFF-E726-4285-9E85-BFF618869B31}"/>
    <dgm:cxn modelId="{0E5C9BE1-1F40-4B07-AAF4-8C1B908EA97F}" type="presOf" srcId="{6CA3C0EC-10C4-444D-9AAE-3B7B8C13744E}" destId="{6F2DFEAE-8C3B-415F-B16D-7BCF496705CE}" srcOrd="0" destOrd="0" presId="urn:microsoft.com/office/officeart/2005/8/layout/cycle1"/>
    <dgm:cxn modelId="{F448AFBF-89EF-492F-9B93-67649C019B08}" type="presOf" srcId="{FEB9EBFF-E726-4285-9E85-BFF618869B31}" destId="{5CF40528-FAF9-45B4-BE75-27A69FCD2E76}" srcOrd="0" destOrd="0" presId="urn:microsoft.com/office/officeart/2005/8/layout/cycle1"/>
    <dgm:cxn modelId="{03A89CB0-8C9B-4E5C-9DA8-44975E3D1A93}" type="presOf" srcId="{4D22D46C-2D41-492D-8F9E-28602BB06D56}" destId="{412725F7-A0DB-437D-BF9D-0E444ADE766E}" srcOrd="0" destOrd="0" presId="urn:microsoft.com/office/officeart/2005/8/layout/cycle1"/>
    <dgm:cxn modelId="{2BB9A106-7C6A-4369-BF6A-B74BC3438582}" srcId="{D6504FF9-F1E8-46D7-B2EA-0E04E4057204}" destId="{81E321E2-1043-49D5-A421-B93740236C17}" srcOrd="4" destOrd="0" parTransId="{AAB43D80-B968-4B43-B222-6A8798E5FFD4}" sibTransId="{A99D455F-AB5A-48B7-A80D-BC825EF1FF97}"/>
    <dgm:cxn modelId="{17554418-9841-43F1-B4AD-D1F98D130F00}" type="presOf" srcId="{337F2D46-25A5-4FE2-873F-860C4D5D27D4}" destId="{FFF89E8D-7D6E-4566-B886-B39A7E466BBC}" srcOrd="0" destOrd="0" presId="urn:microsoft.com/office/officeart/2005/8/layout/cycle1"/>
    <dgm:cxn modelId="{CD2FF92E-3590-41E6-B6B8-933B1CEAA6FF}" type="presOf" srcId="{45043990-1744-49C3-8103-47DDF8EE64E1}" destId="{089F7B04-1412-4F50-BD02-D2CCB6831000}" srcOrd="0" destOrd="0" presId="urn:microsoft.com/office/officeart/2005/8/layout/cycle1"/>
    <dgm:cxn modelId="{6EB7064A-F693-4144-9966-CEF710E9288A}" type="presOf" srcId="{A99D455F-AB5A-48B7-A80D-BC825EF1FF97}" destId="{D13AE80B-9494-4CF4-ACFC-9686D5FA0211}" srcOrd="0" destOrd="0" presId="urn:microsoft.com/office/officeart/2005/8/layout/cycle1"/>
    <dgm:cxn modelId="{41C93BE5-92DB-4FC3-A141-339E00248221}" type="presOf" srcId="{520D0443-2EEE-4B5A-9F5C-E1FD670A6E4C}" destId="{941CAF02-BFED-46C4-A46F-0BB16D19AD5A}" srcOrd="0" destOrd="0" presId="urn:microsoft.com/office/officeart/2005/8/layout/cycle1"/>
    <dgm:cxn modelId="{2B0133F6-9AD2-43B3-A26E-EDA28C7CD82B}" srcId="{D6504FF9-F1E8-46D7-B2EA-0E04E4057204}" destId="{81564919-BBEE-4A96-BB3F-6354C8315B03}" srcOrd="3" destOrd="0" parTransId="{DBC483F2-E9F9-4CED-9D40-8A6C907BA9FA}" sibTransId="{520D0443-2EEE-4B5A-9F5C-E1FD670A6E4C}"/>
    <dgm:cxn modelId="{E2FC841A-BD70-4A07-8D6E-EDEACB2E52F3}" type="presOf" srcId="{81564919-BBEE-4A96-BB3F-6354C8315B03}" destId="{9B10AE6F-CB60-43F5-AC4C-7C660CA4947D}" srcOrd="0" destOrd="0" presId="urn:microsoft.com/office/officeart/2005/8/layout/cycle1"/>
    <dgm:cxn modelId="{C65D92A3-2B4C-4DB5-ADC8-E5A6DB9293D0}" type="presOf" srcId="{D6504FF9-F1E8-46D7-B2EA-0E04E4057204}" destId="{88CD3059-4EB4-4E68-9F59-223FB0B16CA0}" srcOrd="0" destOrd="0" presId="urn:microsoft.com/office/officeart/2005/8/layout/cycle1"/>
    <dgm:cxn modelId="{72F52CDD-29B5-47E9-8FF5-C48E672CABB2}" type="presParOf" srcId="{88CD3059-4EB4-4E68-9F59-223FB0B16CA0}" destId="{341962F6-71CB-41FF-8432-A7A1AF22ED10}" srcOrd="0" destOrd="0" presId="urn:microsoft.com/office/officeart/2005/8/layout/cycle1"/>
    <dgm:cxn modelId="{F9BBFE58-3847-479E-9F3E-06B4FE386E80}" type="presParOf" srcId="{88CD3059-4EB4-4E68-9F59-223FB0B16CA0}" destId="{6F2DFEAE-8C3B-415F-B16D-7BCF496705CE}" srcOrd="1" destOrd="0" presId="urn:microsoft.com/office/officeart/2005/8/layout/cycle1"/>
    <dgm:cxn modelId="{BC643CB9-13CF-4AE5-BD0F-44623F5D8087}" type="presParOf" srcId="{88CD3059-4EB4-4E68-9F59-223FB0B16CA0}" destId="{70F5B80A-27D9-441D-B8FF-83994DA047D3}" srcOrd="2" destOrd="0" presId="urn:microsoft.com/office/officeart/2005/8/layout/cycle1"/>
    <dgm:cxn modelId="{9BE13A66-B22B-4B83-9AC0-95BEE4C51B02}" type="presParOf" srcId="{88CD3059-4EB4-4E68-9F59-223FB0B16CA0}" destId="{F0B103FE-40CC-4369-BFA4-646EF52E6CD5}" srcOrd="3" destOrd="0" presId="urn:microsoft.com/office/officeart/2005/8/layout/cycle1"/>
    <dgm:cxn modelId="{7E554893-4856-473C-9C73-9C3B8F008722}" type="presParOf" srcId="{88CD3059-4EB4-4E68-9F59-223FB0B16CA0}" destId="{089F7B04-1412-4F50-BD02-D2CCB6831000}" srcOrd="4" destOrd="0" presId="urn:microsoft.com/office/officeart/2005/8/layout/cycle1"/>
    <dgm:cxn modelId="{9C415CC2-8B88-4AE9-831D-2119A31CDFA9}" type="presParOf" srcId="{88CD3059-4EB4-4E68-9F59-223FB0B16CA0}" destId="{5CF40528-FAF9-45B4-BE75-27A69FCD2E76}" srcOrd="5" destOrd="0" presId="urn:microsoft.com/office/officeart/2005/8/layout/cycle1"/>
    <dgm:cxn modelId="{157B76ED-771D-49A6-82BB-98730F86DD68}" type="presParOf" srcId="{88CD3059-4EB4-4E68-9F59-223FB0B16CA0}" destId="{A69BFADF-874B-4D60-8B7C-52B4C672238E}" srcOrd="6" destOrd="0" presId="urn:microsoft.com/office/officeart/2005/8/layout/cycle1"/>
    <dgm:cxn modelId="{A438663A-6838-459D-BB79-9179D0EF66F2}" type="presParOf" srcId="{88CD3059-4EB4-4E68-9F59-223FB0B16CA0}" destId="{FFF89E8D-7D6E-4566-B886-B39A7E466BBC}" srcOrd="7" destOrd="0" presId="urn:microsoft.com/office/officeart/2005/8/layout/cycle1"/>
    <dgm:cxn modelId="{C47A0405-83B0-4BE2-A411-EBFDFBF9555E}" type="presParOf" srcId="{88CD3059-4EB4-4E68-9F59-223FB0B16CA0}" destId="{412725F7-A0DB-437D-BF9D-0E444ADE766E}" srcOrd="8" destOrd="0" presId="urn:microsoft.com/office/officeart/2005/8/layout/cycle1"/>
    <dgm:cxn modelId="{DFC311B5-7F8D-4C03-ABF8-DDEBC58C482D}" type="presParOf" srcId="{88CD3059-4EB4-4E68-9F59-223FB0B16CA0}" destId="{CB28A1BB-EAD8-4DA6-BBC0-23623176FC61}" srcOrd="9" destOrd="0" presId="urn:microsoft.com/office/officeart/2005/8/layout/cycle1"/>
    <dgm:cxn modelId="{582B0B4C-F9BA-4E23-A332-5515A948250D}" type="presParOf" srcId="{88CD3059-4EB4-4E68-9F59-223FB0B16CA0}" destId="{9B10AE6F-CB60-43F5-AC4C-7C660CA4947D}" srcOrd="10" destOrd="0" presId="urn:microsoft.com/office/officeart/2005/8/layout/cycle1"/>
    <dgm:cxn modelId="{7B57067E-F69A-4C7B-A6A8-32DE3E02BAA1}" type="presParOf" srcId="{88CD3059-4EB4-4E68-9F59-223FB0B16CA0}" destId="{941CAF02-BFED-46C4-A46F-0BB16D19AD5A}" srcOrd="11" destOrd="0" presId="urn:microsoft.com/office/officeart/2005/8/layout/cycle1"/>
    <dgm:cxn modelId="{6DD77708-EE67-40B0-9640-269912C81ED6}" type="presParOf" srcId="{88CD3059-4EB4-4E68-9F59-223FB0B16CA0}" destId="{EC1EB7DA-51D0-483D-B1A7-CD2E68B062F0}" srcOrd="12" destOrd="0" presId="urn:microsoft.com/office/officeart/2005/8/layout/cycle1"/>
    <dgm:cxn modelId="{7D86C668-AE79-4EC7-A641-A55D201CBC1F}" type="presParOf" srcId="{88CD3059-4EB4-4E68-9F59-223FB0B16CA0}" destId="{93ED58DA-516A-4502-984E-115BC6A5E964}" srcOrd="13" destOrd="0" presId="urn:microsoft.com/office/officeart/2005/8/layout/cycle1"/>
    <dgm:cxn modelId="{AA81E984-9AF7-4E45-A7A7-F5335957CD66}" type="presParOf" srcId="{88CD3059-4EB4-4E68-9F59-223FB0B16CA0}" destId="{D13AE80B-9494-4CF4-ACFC-9686D5FA0211}" srcOrd="14" destOrd="0" presId="urn:microsoft.com/office/officeart/2005/8/layout/cycle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6504FF9-F1E8-46D7-B2EA-0E04E4057204}"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pl-PL"/>
        </a:p>
      </dgm:t>
    </dgm:pt>
    <dgm:pt modelId="{6CA3C0EC-10C4-444D-9AAE-3B7B8C13744E}">
      <dgm:prSet phldrT="[Tekst]"/>
      <dgm:spPr/>
      <dgm:t>
        <a:bodyPr/>
        <a:lstStyle/>
        <a:p>
          <a:r>
            <a:rPr lang="pl-PL" dirty="0" smtClean="0"/>
            <a:t>Analiza interesariuszy</a:t>
          </a:r>
        </a:p>
        <a:p>
          <a:endParaRPr lang="pl-PL" dirty="0"/>
        </a:p>
      </dgm:t>
    </dgm:pt>
    <dgm:pt modelId="{BE1C8B00-EAB7-4E54-88D8-E797E15CE47D}" type="parTrans" cxnId="{05635296-9532-40DD-B9E9-A7C2AF28445A}">
      <dgm:prSet/>
      <dgm:spPr/>
      <dgm:t>
        <a:bodyPr/>
        <a:lstStyle/>
        <a:p>
          <a:endParaRPr lang="pl-PL"/>
        </a:p>
      </dgm:t>
    </dgm:pt>
    <dgm:pt modelId="{FBD467F1-096C-43E6-9660-53B0C481CCC8}" type="sibTrans" cxnId="{05635296-9532-40DD-B9E9-A7C2AF28445A}">
      <dgm:prSet/>
      <dgm:spPr/>
      <dgm:t>
        <a:bodyPr/>
        <a:lstStyle/>
        <a:p>
          <a:endParaRPr lang="pl-PL"/>
        </a:p>
      </dgm:t>
    </dgm:pt>
    <dgm:pt modelId="{45043990-1744-49C3-8103-47DDF8EE64E1}">
      <dgm:prSet phldrT="[Tekst]"/>
      <dgm:spPr/>
      <dgm:t>
        <a:bodyPr/>
        <a:lstStyle/>
        <a:p>
          <a:r>
            <a:rPr lang="pl-PL" dirty="0" smtClean="0"/>
            <a:t>Drzewo problemów – przyczyny, efekty</a:t>
          </a:r>
          <a:endParaRPr lang="pl-PL" dirty="0"/>
        </a:p>
      </dgm:t>
    </dgm:pt>
    <dgm:pt modelId="{5C9C041E-2677-46EC-97EA-9830BE3FA13E}" type="parTrans" cxnId="{00DF6593-35CC-474A-BBA2-AA932B6760FC}">
      <dgm:prSet/>
      <dgm:spPr/>
      <dgm:t>
        <a:bodyPr/>
        <a:lstStyle/>
        <a:p>
          <a:endParaRPr lang="pl-PL"/>
        </a:p>
      </dgm:t>
    </dgm:pt>
    <dgm:pt modelId="{FEB9EBFF-E726-4285-9E85-BFF618869B31}" type="sibTrans" cxnId="{00DF6593-35CC-474A-BBA2-AA932B6760FC}">
      <dgm:prSet/>
      <dgm:spPr/>
      <dgm:t>
        <a:bodyPr/>
        <a:lstStyle/>
        <a:p>
          <a:endParaRPr lang="pl-PL"/>
        </a:p>
      </dgm:t>
    </dgm:pt>
    <dgm:pt modelId="{337F2D46-25A5-4FE2-873F-860C4D5D27D4}">
      <dgm:prSet phldrT="[Tekst]"/>
      <dgm:spPr/>
      <dgm:t>
        <a:bodyPr/>
        <a:lstStyle/>
        <a:p>
          <a:r>
            <a:rPr lang="pl-PL" dirty="0" smtClean="0"/>
            <a:t>Drzewo celów – środki, cele</a:t>
          </a:r>
        </a:p>
        <a:p>
          <a:r>
            <a:rPr lang="pl-PL" dirty="0" smtClean="0"/>
            <a:t> </a:t>
          </a:r>
          <a:endParaRPr lang="pl-PL" dirty="0"/>
        </a:p>
      </dgm:t>
    </dgm:pt>
    <dgm:pt modelId="{2808B2CB-95BF-43AF-B585-22904F505DF2}" type="parTrans" cxnId="{F797360A-8975-478E-AF59-0D0858B0B3CF}">
      <dgm:prSet/>
      <dgm:spPr/>
      <dgm:t>
        <a:bodyPr/>
        <a:lstStyle/>
        <a:p>
          <a:endParaRPr lang="pl-PL"/>
        </a:p>
      </dgm:t>
    </dgm:pt>
    <dgm:pt modelId="{4D22D46C-2D41-492D-8F9E-28602BB06D56}" type="sibTrans" cxnId="{F797360A-8975-478E-AF59-0D0858B0B3CF}">
      <dgm:prSet/>
      <dgm:spPr/>
      <dgm:t>
        <a:bodyPr/>
        <a:lstStyle/>
        <a:p>
          <a:endParaRPr lang="pl-PL"/>
        </a:p>
      </dgm:t>
    </dgm:pt>
    <dgm:pt modelId="{81564919-BBEE-4A96-BB3F-6354C8315B03}">
      <dgm:prSet phldrT="[Tekst]"/>
      <dgm:spPr/>
      <dgm:t>
        <a:bodyPr/>
        <a:lstStyle/>
        <a:p>
          <a:r>
            <a:rPr lang="pl-PL" dirty="0" smtClean="0"/>
            <a:t>Działania/zadania</a:t>
          </a:r>
          <a:endParaRPr lang="pl-PL" dirty="0"/>
        </a:p>
      </dgm:t>
    </dgm:pt>
    <dgm:pt modelId="{DBC483F2-E9F9-4CED-9D40-8A6C907BA9FA}" type="parTrans" cxnId="{2B0133F6-9AD2-43B3-A26E-EDA28C7CD82B}">
      <dgm:prSet/>
      <dgm:spPr/>
      <dgm:t>
        <a:bodyPr/>
        <a:lstStyle/>
        <a:p>
          <a:endParaRPr lang="pl-PL"/>
        </a:p>
      </dgm:t>
    </dgm:pt>
    <dgm:pt modelId="{520D0443-2EEE-4B5A-9F5C-E1FD670A6E4C}" type="sibTrans" cxnId="{2B0133F6-9AD2-43B3-A26E-EDA28C7CD82B}">
      <dgm:prSet/>
      <dgm:spPr/>
      <dgm:t>
        <a:bodyPr/>
        <a:lstStyle/>
        <a:p>
          <a:endParaRPr lang="pl-PL"/>
        </a:p>
      </dgm:t>
    </dgm:pt>
    <dgm:pt modelId="{81E321E2-1043-49D5-A421-B93740236C17}">
      <dgm:prSet phldrT="[Tekst]"/>
      <dgm:spPr/>
      <dgm:t>
        <a:bodyPr/>
        <a:lstStyle/>
        <a:p>
          <a:r>
            <a:rPr lang="pl-PL" dirty="0" smtClean="0"/>
            <a:t>Ewaluacja/Wskaźniki realizacji</a:t>
          </a:r>
          <a:endParaRPr lang="pl-PL" dirty="0"/>
        </a:p>
      </dgm:t>
    </dgm:pt>
    <dgm:pt modelId="{AAB43D80-B968-4B43-B222-6A8798E5FFD4}" type="parTrans" cxnId="{2BB9A106-7C6A-4369-BF6A-B74BC3438582}">
      <dgm:prSet/>
      <dgm:spPr/>
      <dgm:t>
        <a:bodyPr/>
        <a:lstStyle/>
        <a:p>
          <a:endParaRPr lang="pl-PL"/>
        </a:p>
      </dgm:t>
    </dgm:pt>
    <dgm:pt modelId="{A99D455F-AB5A-48B7-A80D-BC825EF1FF97}" type="sibTrans" cxnId="{2BB9A106-7C6A-4369-BF6A-B74BC3438582}">
      <dgm:prSet/>
      <dgm:spPr/>
      <dgm:t>
        <a:bodyPr/>
        <a:lstStyle/>
        <a:p>
          <a:endParaRPr lang="pl-PL"/>
        </a:p>
      </dgm:t>
    </dgm:pt>
    <dgm:pt modelId="{88CD3059-4EB4-4E68-9F59-223FB0B16CA0}" type="pres">
      <dgm:prSet presAssocID="{D6504FF9-F1E8-46D7-B2EA-0E04E4057204}" presName="cycle" presStyleCnt="0">
        <dgm:presLayoutVars>
          <dgm:dir/>
          <dgm:resizeHandles val="exact"/>
        </dgm:presLayoutVars>
      </dgm:prSet>
      <dgm:spPr/>
      <dgm:t>
        <a:bodyPr/>
        <a:lstStyle/>
        <a:p>
          <a:endParaRPr lang="pl-PL"/>
        </a:p>
      </dgm:t>
    </dgm:pt>
    <dgm:pt modelId="{341962F6-71CB-41FF-8432-A7A1AF22ED10}" type="pres">
      <dgm:prSet presAssocID="{6CA3C0EC-10C4-444D-9AAE-3B7B8C13744E}" presName="dummy" presStyleCnt="0"/>
      <dgm:spPr/>
    </dgm:pt>
    <dgm:pt modelId="{6F2DFEAE-8C3B-415F-B16D-7BCF496705CE}" type="pres">
      <dgm:prSet presAssocID="{6CA3C0EC-10C4-444D-9AAE-3B7B8C13744E}" presName="node" presStyleLbl="revTx" presStyleIdx="0" presStyleCnt="5">
        <dgm:presLayoutVars>
          <dgm:bulletEnabled val="1"/>
        </dgm:presLayoutVars>
      </dgm:prSet>
      <dgm:spPr/>
      <dgm:t>
        <a:bodyPr/>
        <a:lstStyle/>
        <a:p>
          <a:endParaRPr lang="pl-PL"/>
        </a:p>
      </dgm:t>
    </dgm:pt>
    <dgm:pt modelId="{70F5B80A-27D9-441D-B8FF-83994DA047D3}" type="pres">
      <dgm:prSet presAssocID="{FBD467F1-096C-43E6-9660-53B0C481CCC8}" presName="sibTrans" presStyleLbl="node1" presStyleIdx="0" presStyleCnt="5"/>
      <dgm:spPr/>
      <dgm:t>
        <a:bodyPr/>
        <a:lstStyle/>
        <a:p>
          <a:endParaRPr lang="pl-PL"/>
        </a:p>
      </dgm:t>
    </dgm:pt>
    <dgm:pt modelId="{F0B103FE-40CC-4369-BFA4-646EF52E6CD5}" type="pres">
      <dgm:prSet presAssocID="{45043990-1744-49C3-8103-47DDF8EE64E1}" presName="dummy" presStyleCnt="0"/>
      <dgm:spPr/>
    </dgm:pt>
    <dgm:pt modelId="{089F7B04-1412-4F50-BD02-D2CCB6831000}" type="pres">
      <dgm:prSet presAssocID="{45043990-1744-49C3-8103-47DDF8EE64E1}" presName="node" presStyleLbl="revTx" presStyleIdx="1" presStyleCnt="5">
        <dgm:presLayoutVars>
          <dgm:bulletEnabled val="1"/>
        </dgm:presLayoutVars>
      </dgm:prSet>
      <dgm:spPr/>
      <dgm:t>
        <a:bodyPr/>
        <a:lstStyle/>
        <a:p>
          <a:endParaRPr lang="pl-PL"/>
        </a:p>
      </dgm:t>
    </dgm:pt>
    <dgm:pt modelId="{5CF40528-FAF9-45B4-BE75-27A69FCD2E76}" type="pres">
      <dgm:prSet presAssocID="{FEB9EBFF-E726-4285-9E85-BFF618869B31}" presName="sibTrans" presStyleLbl="node1" presStyleIdx="1" presStyleCnt="5"/>
      <dgm:spPr/>
      <dgm:t>
        <a:bodyPr/>
        <a:lstStyle/>
        <a:p>
          <a:endParaRPr lang="pl-PL"/>
        </a:p>
      </dgm:t>
    </dgm:pt>
    <dgm:pt modelId="{A69BFADF-874B-4D60-8B7C-52B4C672238E}" type="pres">
      <dgm:prSet presAssocID="{337F2D46-25A5-4FE2-873F-860C4D5D27D4}" presName="dummy" presStyleCnt="0"/>
      <dgm:spPr/>
    </dgm:pt>
    <dgm:pt modelId="{FFF89E8D-7D6E-4566-B886-B39A7E466BBC}" type="pres">
      <dgm:prSet presAssocID="{337F2D46-25A5-4FE2-873F-860C4D5D27D4}" presName="node" presStyleLbl="revTx" presStyleIdx="2" presStyleCnt="5">
        <dgm:presLayoutVars>
          <dgm:bulletEnabled val="1"/>
        </dgm:presLayoutVars>
      </dgm:prSet>
      <dgm:spPr/>
      <dgm:t>
        <a:bodyPr/>
        <a:lstStyle/>
        <a:p>
          <a:endParaRPr lang="pl-PL"/>
        </a:p>
      </dgm:t>
    </dgm:pt>
    <dgm:pt modelId="{412725F7-A0DB-437D-BF9D-0E444ADE766E}" type="pres">
      <dgm:prSet presAssocID="{4D22D46C-2D41-492D-8F9E-28602BB06D56}" presName="sibTrans" presStyleLbl="node1" presStyleIdx="2" presStyleCnt="5"/>
      <dgm:spPr/>
      <dgm:t>
        <a:bodyPr/>
        <a:lstStyle/>
        <a:p>
          <a:endParaRPr lang="pl-PL"/>
        </a:p>
      </dgm:t>
    </dgm:pt>
    <dgm:pt modelId="{CB28A1BB-EAD8-4DA6-BBC0-23623176FC61}" type="pres">
      <dgm:prSet presAssocID="{81564919-BBEE-4A96-BB3F-6354C8315B03}" presName="dummy" presStyleCnt="0"/>
      <dgm:spPr/>
    </dgm:pt>
    <dgm:pt modelId="{9B10AE6F-CB60-43F5-AC4C-7C660CA4947D}" type="pres">
      <dgm:prSet presAssocID="{81564919-BBEE-4A96-BB3F-6354C8315B03}" presName="node" presStyleLbl="revTx" presStyleIdx="3" presStyleCnt="5">
        <dgm:presLayoutVars>
          <dgm:bulletEnabled val="1"/>
        </dgm:presLayoutVars>
      </dgm:prSet>
      <dgm:spPr/>
      <dgm:t>
        <a:bodyPr/>
        <a:lstStyle/>
        <a:p>
          <a:endParaRPr lang="pl-PL"/>
        </a:p>
      </dgm:t>
    </dgm:pt>
    <dgm:pt modelId="{941CAF02-BFED-46C4-A46F-0BB16D19AD5A}" type="pres">
      <dgm:prSet presAssocID="{520D0443-2EEE-4B5A-9F5C-E1FD670A6E4C}" presName="sibTrans" presStyleLbl="node1" presStyleIdx="3" presStyleCnt="5"/>
      <dgm:spPr/>
      <dgm:t>
        <a:bodyPr/>
        <a:lstStyle/>
        <a:p>
          <a:endParaRPr lang="pl-PL"/>
        </a:p>
      </dgm:t>
    </dgm:pt>
    <dgm:pt modelId="{EC1EB7DA-51D0-483D-B1A7-CD2E68B062F0}" type="pres">
      <dgm:prSet presAssocID="{81E321E2-1043-49D5-A421-B93740236C17}" presName="dummy" presStyleCnt="0"/>
      <dgm:spPr/>
    </dgm:pt>
    <dgm:pt modelId="{93ED58DA-516A-4502-984E-115BC6A5E964}" type="pres">
      <dgm:prSet presAssocID="{81E321E2-1043-49D5-A421-B93740236C17}" presName="node" presStyleLbl="revTx" presStyleIdx="4" presStyleCnt="5">
        <dgm:presLayoutVars>
          <dgm:bulletEnabled val="1"/>
        </dgm:presLayoutVars>
      </dgm:prSet>
      <dgm:spPr/>
      <dgm:t>
        <a:bodyPr/>
        <a:lstStyle/>
        <a:p>
          <a:endParaRPr lang="pl-PL"/>
        </a:p>
      </dgm:t>
    </dgm:pt>
    <dgm:pt modelId="{D13AE80B-9494-4CF4-ACFC-9686D5FA0211}" type="pres">
      <dgm:prSet presAssocID="{A99D455F-AB5A-48B7-A80D-BC825EF1FF97}" presName="sibTrans" presStyleLbl="node1" presStyleIdx="4" presStyleCnt="5" custAng="0"/>
      <dgm:spPr/>
      <dgm:t>
        <a:bodyPr/>
        <a:lstStyle/>
        <a:p>
          <a:endParaRPr lang="pl-PL"/>
        </a:p>
      </dgm:t>
    </dgm:pt>
  </dgm:ptLst>
  <dgm:cxnLst>
    <dgm:cxn modelId="{E1630591-DD95-46B5-A40E-1BD3B29A700F}" type="presOf" srcId="{520D0443-2EEE-4B5A-9F5C-E1FD670A6E4C}" destId="{941CAF02-BFED-46C4-A46F-0BB16D19AD5A}" srcOrd="0" destOrd="0" presId="urn:microsoft.com/office/officeart/2005/8/layout/cycle1"/>
    <dgm:cxn modelId="{05635296-9532-40DD-B9E9-A7C2AF28445A}" srcId="{D6504FF9-F1E8-46D7-B2EA-0E04E4057204}" destId="{6CA3C0EC-10C4-444D-9AAE-3B7B8C13744E}" srcOrd="0" destOrd="0" parTransId="{BE1C8B00-EAB7-4E54-88D8-E797E15CE47D}" sibTransId="{FBD467F1-096C-43E6-9660-53B0C481CCC8}"/>
    <dgm:cxn modelId="{F797360A-8975-478E-AF59-0D0858B0B3CF}" srcId="{D6504FF9-F1E8-46D7-B2EA-0E04E4057204}" destId="{337F2D46-25A5-4FE2-873F-860C4D5D27D4}" srcOrd="2" destOrd="0" parTransId="{2808B2CB-95BF-43AF-B585-22904F505DF2}" sibTransId="{4D22D46C-2D41-492D-8F9E-28602BB06D56}"/>
    <dgm:cxn modelId="{00DF6593-35CC-474A-BBA2-AA932B6760FC}" srcId="{D6504FF9-F1E8-46D7-B2EA-0E04E4057204}" destId="{45043990-1744-49C3-8103-47DDF8EE64E1}" srcOrd="1" destOrd="0" parTransId="{5C9C041E-2677-46EC-97EA-9830BE3FA13E}" sibTransId="{FEB9EBFF-E726-4285-9E85-BFF618869B31}"/>
    <dgm:cxn modelId="{DB369A8E-4B03-4A36-9DBE-31453E096084}" type="presOf" srcId="{4D22D46C-2D41-492D-8F9E-28602BB06D56}" destId="{412725F7-A0DB-437D-BF9D-0E444ADE766E}" srcOrd="0" destOrd="0" presId="urn:microsoft.com/office/officeart/2005/8/layout/cycle1"/>
    <dgm:cxn modelId="{1BE3A975-94C0-4469-B5F5-8F85C1F6C3D9}" type="presOf" srcId="{337F2D46-25A5-4FE2-873F-860C4D5D27D4}" destId="{FFF89E8D-7D6E-4566-B886-B39A7E466BBC}" srcOrd="0" destOrd="0" presId="urn:microsoft.com/office/officeart/2005/8/layout/cycle1"/>
    <dgm:cxn modelId="{2BB9A106-7C6A-4369-BF6A-B74BC3438582}" srcId="{D6504FF9-F1E8-46D7-B2EA-0E04E4057204}" destId="{81E321E2-1043-49D5-A421-B93740236C17}" srcOrd="4" destOrd="0" parTransId="{AAB43D80-B968-4B43-B222-6A8798E5FFD4}" sibTransId="{A99D455F-AB5A-48B7-A80D-BC825EF1FF97}"/>
    <dgm:cxn modelId="{2B0133F6-9AD2-43B3-A26E-EDA28C7CD82B}" srcId="{D6504FF9-F1E8-46D7-B2EA-0E04E4057204}" destId="{81564919-BBEE-4A96-BB3F-6354C8315B03}" srcOrd="3" destOrd="0" parTransId="{DBC483F2-E9F9-4CED-9D40-8A6C907BA9FA}" sibTransId="{520D0443-2EEE-4B5A-9F5C-E1FD670A6E4C}"/>
    <dgm:cxn modelId="{7C457B01-AB4D-4F31-A90F-6B4071C76DA8}" type="presOf" srcId="{81E321E2-1043-49D5-A421-B93740236C17}" destId="{93ED58DA-516A-4502-984E-115BC6A5E964}" srcOrd="0" destOrd="0" presId="urn:microsoft.com/office/officeart/2005/8/layout/cycle1"/>
    <dgm:cxn modelId="{49B50FAA-C14E-403D-94C0-00FDB7DD4822}" type="presOf" srcId="{D6504FF9-F1E8-46D7-B2EA-0E04E4057204}" destId="{88CD3059-4EB4-4E68-9F59-223FB0B16CA0}" srcOrd="0" destOrd="0" presId="urn:microsoft.com/office/officeart/2005/8/layout/cycle1"/>
    <dgm:cxn modelId="{90BEFC46-D73D-406D-8571-504A022370AA}" type="presOf" srcId="{45043990-1744-49C3-8103-47DDF8EE64E1}" destId="{089F7B04-1412-4F50-BD02-D2CCB6831000}" srcOrd="0" destOrd="0" presId="urn:microsoft.com/office/officeart/2005/8/layout/cycle1"/>
    <dgm:cxn modelId="{25A66B39-9755-45E1-9B15-022117CE6E60}" type="presOf" srcId="{FBD467F1-096C-43E6-9660-53B0C481CCC8}" destId="{70F5B80A-27D9-441D-B8FF-83994DA047D3}" srcOrd="0" destOrd="0" presId="urn:microsoft.com/office/officeart/2005/8/layout/cycle1"/>
    <dgm:cxn modelId="{59AF3724-B565-4A8B-8646-6B7E995951D5}" type="presOf" srcId="{81564919-BBEE-4A96-BB3F-6354C8315B03}" destId="{9B10AE6F-CB60-43F5-AC4C-7C660CA4947D}" srcOrd="0" destOrd="0" presId="urn:microsoft.com/office/officeart/2005/8/layout/cycle1"/>
    <dgm:cxn modelId="{B3562AF9-1C76-4DAB-9915-1F1232B61477}" type="presOf" srcId="{FEB9EBFF-E726-4285-9E85-BFF618869B31}" destId="{5CF40528-FAF9-45B4-BE75-27A69FCD2E76}" srcOrd="0" destOrd="0" presId="urn:microsoft.com/office/officeart/2005/8/layout/cycle1"/>
    <dgm:cxn modelId="{37DA39C7-9DF8-462B-BCD9-9BD673DBEE0F}" type="presOf" srcId="{A99D455F-AB5A-48B7-A80D-BC825EF1FF97}" destId="{D13AE80B-9494-4CF4-ACFC-9686D5FA0211}" srcOrd="0" destOrd="0" presId="urn:microsoft.com/office/officeart/2005/8/layout/cycle1"/>
    <dgm:cxn modelId="{E811B386-14E5-4260-B08B-323F3983D205}" type="presOf" srcId="{6CA3C0EC-10C4-444D-9AAE-3B7B8C13744E}" destId="{6F2DFEAE-8C3B-415F-B16D-7BCF496705CE}" srcOrd="0" destOrd="0" presId="urn:microsoft.com/office/officeart/2005/8/layout/cycle1"/>
    <dgm:cxn modelId="{187EC579-2A8D-44AE-8F85-874B5A694403}" type="presParOf" srcId="{88CD3059-4EB4-4E68-9F59-223FB0B16CA0}" destId="{341962F6-71CB-41FF-8432-A7A1AF22ED10}" srcOrd="0" destOrd="0" presId="urn:microsoft.com/office/officeart/2005/8/layout/cycle1"/>
    <dgm:cxn modelId="{859D430C-6C47-4A38-A9BB-DD39EBD5D760}" type="presParOf" srcId="{88CD3059-4EB4-4E68-9F59-223FB0B16CA0}" destId="{6F2DFEAE-8C3B-415F-B16D-7BCF496705CE}" srcOrd="1" destOrd="0" presId="urn:microsoft.com/office/officeart/2005/8/layout/cycle1"/>
    <dgm:cxn modelId="{514195F0-D52E-4369-867D-7EB32E0B68CE}" type="presParOf" srcId="{88CD3059-4EB4-4E68-9F59-223FB0B16CA0}" destId="{70F5B80A-27D9-441D-B8FF-83994DA047D3}" srcOrd="2" destOrd="0" presId="urn:microsoft.com/office/officeart/2005/8/layout/cycle1"/>
    <dgm:cxn modelId="{883EE60B-C317-4F31-B022-BAC66E2DC6C8}" type="presParOf" srcId="{88CD3059-4EB4-4E68-9F59-223FB0B16CA0}" destId="{F0B103FE-40CC-4369-BFA4-646EF52E6CD5}" srcOrd="3" destOrd="0" presId="urn:microsoft.com/office/officeart/2005/8/layout/cycle1"/>
    <dgm:cxn modelId="{70E4EB48-B7E5-4B6E-A007-5D4226CA4D99}" type="presParOf" srcId="{88CD3059-4EB4-4E68-9F59-223FB0B16CA0}" destId="{089F7B04-1412-4F50-BD02-D2CCB6831000}" srcOrd="4" destOrd="0" presId="urn:microsoft.com/office/officeart/2005/8/layout/cycle1"/>
    <dgm:cxn modelId="{939AFAAD-2A06-48DF-9B65-A22A6BF758BC}" type="presParOf" srcId="{88CD3059-4EB4-4E68-9F59-223FB0B16CA0}" destId="{5CF40528-FAF9-45B4-BE75-27A69FCD2E76}" srcOrd="5" destOrd="0" presId="urn:microsoft.com/office/officeart/2005/8/layout/cycle1"/>
    <dgm:cxn modelId="{2F687D8D-AF16-46E7-9A18-4C084D106DE8}" type="presParOf" srcId="{88CD3059-4EB4-4E68-9F59-223FB0B16CA0}" destId="{A69BFADF-874B-4D60-8B7C-52B4C672238E}" srcOrd="6" destOrd="0" presId="urn:microsoft.com/office/officeart/2005/8/layout/cycle1"/>
    <dgm:cxn modelId="{6E644872-F111-4619-B9EA-881BF76F38CF}" type="presParOf" srcId="{88CD3059-4EB4-4E68-9F59-223FB0B16CA0}" destId="{FFF89E8D-7D6E-4566-B886-B39A7E466BBC}" srcOrd="7" destOrd="0" presId="urn:microsoft.com/office/officeart/2005/8/layout/cycle1"/>
    <dgm:cxn modelId="{5FBC5F29-E757-448F-BA9F-81F0216748C3}" type="presParOf" srcId="{88CD3059-4EB4-4E68-9F59-223FB0B16CA0}" destId="{412725F7-A0DB-437D-BF9D-0E444ADE766E}" srcOrd="8" destOrd="0" presId="urn:microsoft.com/office/officeart/2005/8/layout/cycle1"/>
    <dgm:cxn modelId="{CCFC1E60-38C6-46C6-A4D5-58BB23C0B768}" type="presParOf" srcId="{88CD3059-4EB4-4E68-9F59-223FB0B16CA0}" destId="{CB28A1BB-EAD8-4DA6-BBC0-23623176FC61}" srcOrd="9" destOrd="0" presId="urn:microsoft.com/office/officeart/2005/8/layout/cycle1"/>
    <dgm:cxn modelId="{4D38B064-8D16-4D6B-9386-34E10D912DAF}" type="presParOf" srcId="{88CD3059-4EB4-4E68-9F59-223FB0B16CA0}" destId="{9B10AE6F-CB60-43F5-AC4C-7C660CA4947D}" srcOrd="10" destOrd="0" presId="urn:microsoft.com/office/officeart/2005/8/layout/cycle1"/>
    <dgm:cxn modelId="{02713DF2-70E3-445A-B05B-DB664A9307FC}" type="presParOf" srcId="{88CD3059-4EB4-4E68-9F59-223FB0B16CA0}" destId="{941CAF02-BFED-46C4-A46F-0BB16D19AD5A}" srcOrd="11" destOrd="0" presId="urn:microsoft.com/office/officeart/2005/8/layout/cycle1"/>
    <dgm:cxn modelId="{69560A08-6A32-45E1-A9E2-69F8963D8364}" type="presParOf" srcId="{88CD3059-4EB4-4E68-9F59-223FB0B16CA0}" destId="{EC1EB7DA-51D0-483D-B1A7-CD2E68B062F0}" srcOrd="12" destOrd="0" presId="urn:microsoft.com/office/officeart/2005/8/layout/cycle1"/>
    <dgm:cxn modelId="{72C7C978-BACB-44AF-BD7E-1DBE351FDDBD}" type="presParOf" srcId="{88CD3059-4EB4-4E68-9F59-223FB0B16CA0}" destId="{93ED58DA-516A-4502-984E-115BC6A5E964}" srcOrd="13" destOrd="0" presId="urn:microsoft.com/office/officeart/2005/8/layout/cycle1"/>
    <dgm:cxn modelId="{9084F16D-4856-4835-8B79-60A63D5B1CE6}" type="presParOf" srcId="{88CD3059-4EB4-4E68-9F59-223FB0B16CA0}" destId="{D13AE80B-9494-4CF4-ACFC-9686D5FA0211}" srcOrd="14" destOrd="0" presId="urn:microsoft.com/office/officeart/2005/8/layout/cycle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32C7E3F-665F-46C4-A86D-359D54530F09}"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pl-PL"/>
        </a:p>
      </dgm:t>
    </dgm:pt>
    <dgm:pt modelId="{6E6D11C5-5648-4394-84C2-2B7734CE186C}">
      <dgm:prSet phldrT="[Tekst]"/>
      <dgm:spPr/>
      <dgm:t>
        <a:bodyPr/>
        <a:lstStyle/>
        <a:p>
          <a:r>
            <a:rPr lang="pl-PL" dirty="0" smtClean="0"/>
            <a:t>Działania</a:t>
          </a:r>
          <a:endParaRPr lang="pl-PL" dirty="0"/>
        </a:p>
      </dgm:t>
    </dgm:pt>
    <dgm:pt modelId="{3D9455A7-8416-492A-BAA1-F1570FDCDFC9}" type="parTrans" cxnId="{B2531F77-D72D-4613-8572-4E72ABB6B6CB}">
      <dgm:prSet/>
      <dgm:spPr/>
      <dgm:t>
        <a:bodyPr/>
        <a:lstStyle/>
        <a:p>
          <a:endParaRPr lang="pl-PL"/>
        </a:p>
      </dgm:t>
    </dgm:pt>
    <dgm:pt modelId="{E0C4C12B-814B-49B2-8C7D-BF3BFE6EBAF7}" type="sibTrans" cxnId="{B2531F77-D72D-4613-8572-4E72ABB6B6CB}">
      <dgm:prSet/>
      <dgm:spPr/>
      <dgm:t>
        <a:bodyPr/>
        <a:lstStyle/>
        <a:p>
          <a:endParaRPr lang="pl-PL"/>
        </a:p>
      </dgm:t>
    </dgm:pt>
    <dgm:pt modelId="{E21A1223-D6E9-46E6-AC76-3D4152B136FB}">
      <dgm:prSet phldrT="[Tekst]"/>
      <dgm:spPr/>
      <dgm:t>
        <a:bodyPr/>
        <a:lstStyle/>
        <a:p>
          <a:r>
            <a:rPr lang="pl-PL" dirty="0" smtClean="0"/>
            <a:t>Rezultaty	</a:t>
          </a:r>
          <a:endParaRPr lang="pl-PL" dirty="0"/>
        </a:p>
      </dgm:t>
    </dgm:pt>
    <dgm:pt modelId="{AC890A63-C76A-4021-A7FB-4975DF12D264}" type="parTrans" cxnId="{FB566A25-8E82-4441-91DE-59866BD2AAC1}">
      <dgm:prSet/>
      <dgm:spPr/>
      <dgm:t>
        <a:bodyPr/>
        <a:lstStyle/>
        <a:p>
          <a:endParaRPr lang="pl-PL"/>
        </a:p>
      </dgm:t>
    </dgm:pt>
    <dgm:pt modelId="{FE740B5E-F620-4F9D-90E9-6B93015038F4}" type="sibTrans" cxnId="{FB566A25-8E82-4441-91DE-59866BD2AAC1}">
      <dgm:prSet/>
      <dgm:spPr/>
      <dgm:t>
        <a:bodyPr/>
        <a:lstStyle/>
        <a:p>
          <a:endParaRPr lang="pl-PL"/>
        </a:p>
      </dgm:t>
    </dgm:pt>
    <dgm:pt modelId="{2E252750-C7BB-4A92-A9C2-88272284048F}">
      <dgm:prSet phldrT="[Tekst]"/>
      <dgm:spPr/>
      <dgm:t>
        <a:bodyPr/>
        <a:lstStyle/>
        <a:p>
          <a:r>
            <a:rPr lang="pl-PL" dirty="0" smtClean="0"/>
            <a:t>Cel projektu </a:t>
          </a:r>
        </a:p>
        <a:p>
          <a:endParaRPr lang="pl-PL" dirty="0"/>
        </a:p>
      </dgm:t>
    </dgm:pt>
    <dgm:pt modelId="{16F9549E-B0DB-4507-BE92-F8A434FCB6C5}" type="parTrans" cxnId="{1E57A50F-55E5-4BF1-97C6-D3059CA6D5C6}">
      <dgm:prSet/>
      <dgm:spPr/>
      <dgm:t>
        <a:bodyPr/>
        <a:lstStyle/>
        <a:p>
          <a:endParaRPr lang="pl-PL"/>
        </a:p>
      </dgm:t>
    </dgm:pt>
    <dgm:pt modelId="{A3EB7DC6-764F-4A1C-B133-4B65A9B124B8}" type="sibTrans" cxnId="{1E57A50F-55E5-4BF1-97C6-D3059CA6D5C6}">
      <dgm:prSet/>
      <dgm:spPr/>
      <dgm:t>
        <a:bodyPr/>
        <a:lstStyle/>
        <a:p>
          <a:endParaRPr lang="pl-PL"/>
        </a:p>
      </dgm:t>
    </dgm:pt>
    <dgm:pt modelId="{185DD93F-780C-46ED-A0AA-0AACFBCEFAD5}" type="pres">
      <dgm:prSet presAssocID="{632C7E3F-665F-46C4-A86D-359D54530F09}" presName="rootnode" presStyleCnt="0">
        <dgm:presLayoutVars>
          <dgm:chMax/>
          <dgm:chPref/>
          <dgm:dir/>
          <dgm:animLvl val="lvl"/>
        </dgm:presLayoutVars>
      </dgm:prSet>
      <dgm:spPr/>
      <dgm:t>
        <a:bodyPr/>
        <a:lstStyle/>
        <a:p>
          <a:endParaRPr lang="pl-PL"/>
        </a:p>
      </dgm:t>
    </dgm:pt>
    <dgm:pt modelId="{6B277ED8-60BB-487B-B71A-7EA0FB1336D4}" type="pres">
      <dgm:prSet presAssocID="{6E6D11C5-5648-4394-84C2-2B7734CE186C}" presName="composite" presStyleCnt="0"/>
      <dgm:spPr/>
    </dgm:pt>
    <dgm:pt modelId="{7B91A1DB-06CD-4657-AB4B-5E74C168D375}" type="pres">
      <dgm:prSet presAssocID="{6E6D11C5-5648-4394-84C2-2B7734CE186C}" presName="LShape" presStyleLbl="alignNode1" presStyleIdx="0" presStyleCnt="5"/>
      <dgm:spPr/>
    </dgm:pt>
    <dgm:pt modelId="{E9DED207-1B72-4C99-A647-23DEB167482E}" type="pres">
      <dgm:prSet presAssocID="{6E6D11C5-5648-4394-84C2-2B7734CE186C}" presName="ParentText" presStyleLbl="revTx" presStyleIdx="0" presStyleCnt="3">
        <dgm:presLayoutVars>
          <dgm:chMax val="0"/>
          <dgm:chPref val="0"/>
          <dgm:bulletEnabled val="1"/>
        </dgm:presLayoutVars>
      </dgm:prSet>
      <dgm:spPr/>
      <dgm:t>
        <a:bodyPr/>
        <a:lstStyle/>
        <a:p>
          <a:endParaRPr lang="pl-PL"/>
        </a:p>
      </dgm:t>
    </dgm:pt>
    <dgm:pt modelId="{D358B63C-4126-48F4-B80D-42532E4D75EE}" type="pres">
      <dgm:prSet presAssocID="{6E6D11C5-5648-4394-84C2-2B7734CE186C}" presName="Triangle" presStyleLbl="alignNode1" presStyleIdx="1" presStyleCnt="5"/>
      <dgm:spPr/>
    </dgm:pt>
    <dgm:pt modelId="{BE550A88-FCC6-4B7F-A87A-961B091F6C47}" type="pres">
      <dgm:prSet presAssocID="{E0C4C12B-814B-49B2-8C7D-BF3BFE6EBAF7}" presName="sibTrans" presStyleCnt="0"/>
      <dgm:spPr/>
    </dgm:pt>
    <dgm:pt modelId="{3568ACE9-8EF0-4F31-A6C3-EE3227703A9C}" type="pres">
      <dgm:prSet presAssocID="{E0C4C12B-814B-49B2-8C7D-BF3BFE6EBAF7}" presName="space" presStyleCnt="0"/>
      <dgm:spPr/>
    </dgm:pt>
    <dgm:pt modelId="{91FB7823-48F6-46EA-9557-17340676AA64}" type="pres">
      <dgm:prSet presAssocID="{E21A1223-D6E9-46E6-AC76-3D4152B136FB}" presName="composite" presStyleCnt="0"/>
      <dgm:spPr/>
    </dgm:pt>
    <dgm:pt modelId="{453464BB-2443-4EF4-9C31-1A6EC3B51348}" type="pres">
      <dgm:prSet presAssocID="{E21A1223-D6E9-46E6-AC76-3D4152B136FB}" presName="LShape" presStyleLbl="alignNode1" presStyleIdx="2" presStyleCnt="5"/>
      <dgm:spPr/>
    </dgm:pt>
    <dgm:pt modelId="{B709CFF9-826B-4534-8E0E-362AD35E86E6}" type="pres">
      <dgm:prSet presAssocID="{E21A1223-D6E9-46E6-AC76-3D4152B136FB}" presName="ParentText" presStyleLbl="revTx" presStyleIdx="1" presStyleCnt="3">
        <dgm:presLayoutVars>
          <dgm:chMax val="0"/>
          <dgm:chPref val="0"/>
          <dgm:bulletEnabled val="1"/>
        </dgm:presLayoutVars>
      </dgm:prSet>
      <dgm:spPr/>
      <dgm:t>
        <a:bodyPr/>
        <a:lstStyle/>
        <a:p>
          <a:endParaRPr lang="pl-PL"/>
        </a:p>
      </dgm:t>
    </dgm:pt>
    <dgm:pt modelId="{282E3404-EE36-4489-BE30-3B5CB77E3EFA}" type="pres">
      <dgm:prSet presAssocID="{E21A1223-D6E9-46E6-AC76-3D4152B136FB}" presName="Triangle" presStyleLbl="alignNode1" presStyleIdx="3" presStyleCnt="5"/>
      <dgm:spPr/>
      <dgm:t>
        <a:bodyPr/>
        <a:lstStyle/>
        <a:p>
          <a:endParaRPr lang="pl-PL"/>
        </a:p>
      </dgm:t>
    </dgm:pt>
    <dgm:pt modelId="{3CCBA726-79CB-452E-8B41-648C285C1DB8}" type="pres">
      <dgm:prSet presAssocID="{FE740B5E-F620-4F9D-90E9-6B93015038F4}" presName="sibTrans" presStyleCnt="0"/>
      <dgm:spPr/>
    </dgm:pt>
    <dgm:pt modelId="{315EB0DD-BF8B-4220-8D70-B849DA60FC39}" type="pres">
      <dgm:prSet presAssocID="{FE740B5E-F620-4F9D-90E9-6B93015038F4}" presName="space" presStyleCnt="0"/>
      <dgm:spPr/>
    </dgm:pt>
    <dgm:pt modelId="{8C579041-B50C-4A0F-8379-B1BF455CD22D}" type="pres">
      <dgm:prSet presAssocID="{2E252750-C7BB-4A92-A9C2-88272284048F}" presName="composite" presStyleCnt="0"/>
      <dgm:spPr/>
    </dgm:pt>
    <dgm:pt modelId="{E4E198D3-F72A-463D-AC77-2F02FF34DC87}" type="pres">
      <dgm:prSet presAssocID="{2E252750-C7BB-4A92-A9C2-88272284048F}" presName="LShape" presStyleLbl="alignNode1" presStyleIdx="4" presStyleCnt="5"/>
      <dgm:spPr/>
      <dgm:t>
        <a:bodyPr/>
        <a:lstStyle/>
        <a:p>
          <a:endParaRPr lang="pl-PL"/>
        </a:p>
      </dgm:t>
    </dgm:pt>
    <dgm:pt modelId="{3DCAED79-8E79-4AE4-A594-D6BAC8101884}" type="pres">
      <dgm:prSet presAssocID="{2E252750-C7BB-4A92-A9C2-88272284048F}" presName="ParentText" presStyleLbl="revTx" presStyleIdx="2" presStyleCnt="3">
        <dgm:presLayoutVars>
          <dgm:chMax val="0"/>
          <dgm:chPref val="0"/>
          <dgm:bulletEnabled val="1"/>
        </dgm:presLayoutVars>
      </dgm:prSet>
      <dgm:spPr/>
      <dgm:t>
        <a:bodyPr/>
        <a:lstStyle/>
        <a:p>
          <a:endParaRPr lang="pl-PL"/>
        </a:p>
      </dgm:t>
    </dgm:pt>
  </dgm:ptLst>
  <dgm:cxnLst>
    <dgm:cxn modelId="{0DC9AFC2-BACB-4362-9748-C9CE633666E1}" type="presOf" srcId="{632C7E3F-665F-46C4-A86D-359D54530F09}" destId="{185DD93F-780C-46ED-A0AA-0AACFBCEFAD5}" srcOrd="0" destOrd="0" presId="urn:microsoft.com/office/officeart/2009/3/layout/StepUpProcess"/>
    <dgm:cxn modelId="{1498F438-87C9-43FB-ABC1-346B48FD42D3}" type="presOf" srcId="{E21A1223-D6E9-46E6-AC76-3D4152B136FB}" destId="{B709CFF9-826B-4534-8E0E-362AD35E86E6}" srcOrd="0" destOrd="0" presId="urn:microsoft.com/office/officeart/2009/3/layout/StepUpProcess"/>
    <dgm:cxn modelId="{1E57A50F-55E5-4BF1-97C6-D3059CA6D5C6}" srcId="{632C7E3F-665F-46C4-A86D-359D54530F09}" destId="{2E252750-C7BB-4A92-A9C2-88272284048F}" srcOrd="2" destOrd="0" parTransId="{16F9549E-B0DB-4507-BE92-F8A434FCB6C5}" sibTransId="{A3EB7DC6-764F-4A1C-B133-4B65A9B124B8}"/>
    <dgm:cxn modelId="{E5571B01-4846-4124-83EF-C60291F499D7}" type="presOf" srcId="{6E6D11C5-5648-4394-84C2-2B7734CE186C}" destId="{E9DED207-1B72-4C99-A647-23DEB167482E}" srcOrd="0" destOrd="0" presId="urn:microsoft.com/office/officeart/2009/3/layout/StepUpProcess"/>
    <dgm:cxn modelId="{02B6531A-FA28-4095-99D0-195EFC453FF2}" type="presOf" srcId="{2E252750-C7BB-4A92-A9C2-88272284048F}" destId="{3DCAED79-8E79-4AE4-A594-D6BAC8101884}" srcOrd="0" destOrd="0" presId="urn:microsoft.com/office/officeart/2009/3/layout/StepUpProcess"/>
    <dgm:cxn modelId="{B2531F77-D72D-4613-8572-4E72ABB6B6CB}" srcId="{632C7E3F-665F-46C4-A86D-359D54530F09}" destId="{6E6D11C5-5648-4394-84C2-2B7734CE186C}" srcOrd="0" destOrd="0" parTransId="{3D9455A7-8416-492A-BAA1-F1570FDCDFC9}" sibTransId="{E0C4C12B-814B-49B2-8C7D-BF3BFE6EBAF7}"/>
    <dgm:cxn modelId="{FB566A25-8E82-4441-91DE-59866BD2AAC1}" srcId="{632C7E3F-665F-46C4-A86D-359D54530F09}" destId="{E21A1223-D6E9-46E6-AC76-3D4152B136FB}" srcOrd="1" destOrd="0" parTransId="{AC890A63-C76A-4021-A7FB-4975DF12D264}" sibTransId="{FE740B5E-F620-4F9D-90E9-6B93015038F4}"/>
    <dgm:cxn modelId="{3D97D167-33DE-4E9D-B51E-3E081A72E247}" type="presParOf" srcId="{185DD93F-780C-46ED-A0AA-0AACFBCEFAD5}" destId="{6B277ED8-60BB-487B-B71A-7EA0FB1336D4}" srcOrd="0" destOrd="0" presId="urn:microsoft.com/office/officeart/2009/3/layout/StepUpProcess"/>
    <dgm:cxn modelId="{6D4D1202-0072-4EDF-B228-D2E33F2766CD}" type="presParOf" srcId="{6B277ED8-60BB-487B-B71A-7EA0FB1336D4}" destId="{7B91A1DB-06CD-4657-AB4B-5E74C168D375}" srcOrd="0" destOrd="0" presId="urn:microsoft.com/office/officeart/2009/3/layout/StepUpProcess"/>
    <dgm:cxn modelId="{7AB96C9F-5F4B-4F35-A900-4DC22368D4AD}" type="presParOf" srcId="{6B277ED8-60BB-487B-B71A-7EA0FB1336D4}" destId="{E9DED207-1B72-4C99-A647-23DEB167482E}" srcOrd="1" destOrd="0" presId="urn:microsoft.com/office/officeart/2009/3/layout/StepUpProcess"/>
    <dgm:cxn modelId="{2DA6D165-15E7-44DA-A40E-4B460FC18FA1}" type="presParOf" srcId="{6B277ED8-60BB-487B-B71A-7EA0FB1336D4}" destId="{D358B63C-4126-48F4-B80D-42532E4D75EE}" srcOrd="2" destOrd="0" presId="urn:microsoft.com/office/officeart/2009/3/layout/StepUpProcess"/>
    <dgm:cxn modelId="{2A604302-8D61-423E-A5F6-6595DA34716E}" type="presParOf" srcId="{185DD93F-780C-46ED-A0AA-0AACFBCEFAD5}" destId="{BE550A88-FCC6-4B7F-A87A-961B091F6C47}" srcOrd="1" destOrd="0" presId="urn:microsoft.com/office/officeart/2009/3/layout/StepUpProcess"/>
    <dgm:cxn modelId="{D6C944F1-6016-4DF8-8539-0875818ADA4A}" type="presParOf" srcId="{BE550A88-FCC6-4B7F-A87A-961B091F6C47}" destId="{3568ACE9-8EF0-4F31-A6C3-EE3227703A9C}" srcOrd="0" destOrd="0" presId="urn:microsoft.com/office/officeart/2009/3/layout/StepUpProcess"/>
    <dgm:cxn modelId="{9EAB1B80-B3B6-4BB7-AD16-E1B4212DE3EC}" type="presParOf" srcId="{185DD93F-780C-46ED-A0AA-0AACFBCEFAD5}" destId="{91FB7823-48F6-46EA-9557-17340676AA64}" srcOrd="2" destOrd="0" presId="urn:microsoft.com/office/officeart/2009/3/layout/StepUpProcess"/>
    <dgm:cxn modelId="{341C192A-4D54-4143-89CB-BAF26BB0CB4E}" type="presParOf" srcId="{91FB7823-48F6-46EA-9557-17340676AA64}" destId="{453464BB-2443-4EF4-9C31-1A6EC3B51348}" srcOrd="0" destOrd="0" presId="urn:microsoft.com/office/officeart/2009/3/layout/StepUpProcess"/>
    <dgm:cxn modelId="{FD91BF3E-B04C-4ADF-99D8-53EB4C46FFF1}" type="presParOf" srcId="{91FB7823-48F6-46EA-9557-17340676AA64}" destId="{B709CFF9-826B-4534-8E0E-362AD35E86E6}" srcOrd="1" destOrd="0" presId="urn:microsoft.com/office/officeart/2009/3/layout/StepUpProcess"/>
    <dgm:cxn modelId="{C5572049-68D0-407C-8E14-28C44FAB10DB}" type="presParOf" srcId="{91FB7823-48F6-46EA-9557-17340676AA64}" destId="{282E3404-EE36-4489-BE30-3B5CB77E3EFA}" srcOrd="2" destOrd="0" presId="urn:microsoft.com/office/officeart/2009/3/layout/StepUpProcess"/>
    <dgm:cxn modelId="{1482C7F8-73B1-4A46-8D37-A8A681719B09}" type="presParOf" srcId="{185DD93F-780C-46ED-A0AA-0AACFBCEFAD5}" destId="{3CCBA726-79CB-452E-8B41-648C285C1DB8}" srcOrd="3" destOrd="0" presId="urn:microsoft.com/office/officeart/2009/3/layout/StepUpProcess"/>
    <dgm:cxn modelId="{DC3006D4-D939-4975-9652-ABC33010CFAC}" type="presParOf" srcId="{3CCBA726-79CB-452E-8B41-648C285C1DB8}" destId="{315EB0DD-BF8B-4220-8D70-B849DA60FC39}" srcOrd="0" destOrd="0" presId="urn:microsoft.com/office/officeart/2009/3/layout/StepUpProcess"/>
    <dgm:cxn modelId="{871AFCDE-5DB7-4866-9E49-8DB3409C615D}" type="presParOf" srcId="{185DD93F-780C-46ED-A0AA-0AACFBCEFAD5}" destId="{8C579041-B50C-4A0F-8379-B1BF455CD22D}" srcOrd="4" destOrd="0" presId="urn:microsoft.com/office/officeart/2009/3/layout/StepUpProcess"/>
    <dgm:cxn modelId="{3F59323F-423F-48B9-92B2-6CE599A34AD8}" type="presParOf" srcId="{8C579041-B50C-4A0F-8379-B1BF455CD22D}" destId="{E4E198D3-F72A-463D-AC77-2F02FF34DC87}" srcOrd="0" destOrd="0" presId="urn:microsoft.com/office/officeart/2009/3/layout/StepUpProcess"/>
    <dgm:cxn modelId="{EE5F636B-9777-4044-B46C-D48193BACDE9}" type="presParOf" srcId="{8C579041-B50C-4A0F-8379-B1BF455CD22D}" destId="{3DCAED79-8E79-4AE4-A594-D6BAC8101884}" srcOrd="1" destOrd="0" presId="urn:microsoft.com/office/officeart/2009/3/layout/StepUpProces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F2EB4CD-74F7-4A42-B35D-F124371B5AA3}">
      <dsp:nvSpPr>
        <dsp:cNvPr id="0" name=""/>
        <dsp:cNvSpPr/>
      </dsp:nvSpPr>
      <dsp:spPr>
        <a:xfrm rot="16200000">
          <a:off x="2338" y="1178"/>
          <a:ext cx="4347848" cy="4347848"/>
        </a:xfrm>
        <a:prstGeom prst="down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8488" tIns="348488" rIns="348488" bIns="348488" numCol="1" spcCol="1270" anchor="ctr" anchorCtr="0">
          <a:noAutofit/>
        </a:bodyPr>
        <a:lstStyle/>
        <a:p>
          <a:pPr lvl="0" algn="ctr" defTabSz="2178050">
            <a:lnSpc>
              <a:spcPct val="90000"/>
            </a:lnSpc>
            <a:spcBef>
              <a:spcPct val="0"/>
            </a:spcBef>
            <a:spcAft>
              <a:spcPct val="35000"/>
            </a:spcAft>
          </a:pPr>
          <a:r>
            <a:rPr lang="pl-PL" sz="4900" kern="1200" dirty="0" smtClean="0"/>
            <a:t>Projekt	</a:t>
          </a:r>
          <a:endParaRPr lang="pl-PL" sz="4900" kern="1200" dirty="0"/>
        </a:p>
      </dsp:txBody>
      <dsp:txXfrm rot="16200000">
        <a:off x="2338" y="1178"/>
        <a:ext cx="4347848" cy="4347848"/>
      </dsp:txXfrm>
    </dsp:sp>
    <dsp:sp modelId="{1ED41997-EFEF-418A-B525-BC52CAB6D5D3}">
      <dsp:nvSpPr>
        <dsp:cNvPr id="0" name=""/>
        <dsp:cNvSpPr/>
      </dsp:nvSpPr>
      <dsp:spPr>
        <a:xfrm rot="5400000">
          <a:off x="6162675" y="1178"/>
          <a:ext cx="4347848" cy="4347848"/>
        </a:xfrm>
        <a:prstGeom prst="down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8488" tIns="348488" rIns="348488" bIns="348488" numCol="1" spcCol="1270" anchor="ctr" anchorCtr="0">
          <a:noAutofit/>
        </a:bodyPr>
        <a:lstStyle/>
        <a:p>
          <a:pPr lvl="0" algn="ctr" defTabSz="2178050">
            <a:lnSpc>
              <a:spcPct val="90000"/>
            </a:lnSpc>
            <a:spcBef>
              <a:spcPct val="0"/>
            </a:spcBef>
            <a:spcAft>
              <a:spcPct val="35000"/>
            </a:spcAft>
          </a:pPr>
          <a:r>
            <a:rPr lang="pl-PL" sz="4900" kern="1200" dirty="0" smtClean="0"/>
            <a:t>Cel główny Programu</a:t>
          </a:r>
          <a:endParaRPr lang="pl-PL" sz="4900" kern="1200" dirty="0"/>
        </a:p>
      </dsp:txBody>
      <dsp:txXfrm rot="5400000">
        <a:off x="6162675" y="1178"/>
        <a:ext cx="4347848" cy="434784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A438300-EAF2-410D-A32B-E68A57FC0FFE}">
      <dsp:nvSpPr>
        <dsp:cNvPr id="0" name=""/>
        <dsp:cNvSpPr/>
      </dsp:nvSpPr>
      <dsp:spPr>
        <a:xfrm rot="16200000">
          <a:off x="2338" y="1178"/>
          <a:ext cx="4347848" cy="4347848"/>
        </a:xfrm>
        <a:prstGeom prst="down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lvl="0" algn="ctr" defTabSz="1778000">
            <a:lnSpc>
              <a:spcPct val="90000"/>
            </a:lnSpc>
            <a:spcBef>
              <a:spcPct val="0"/>
            </a:spcBef>
            <a:spcAft>
              <a:spcPct val="35000"/>
            </a:spcAft>
          </a:pPr>
          <a:r>
            <a:rPr lang="pl-PL" sz="4000" kern="1200" dirty="0" smtClean="0"/>
            <a:t>Działania projektu</a:t>
          </a:r>
          <a:endParaRPr lang="pl-PL" sz="4000" kern="1200" dirty="0"/>
        </a:p>
      </dsp:txBody>
      <dsp:txXfrm rot="16200000">
        <a:off x="2338" y="1178"/>
        <a:ext cx="4347848" cy="4347848"/>
      </dsp:txXfrm>
    </dsp:sp>
    <dsp:sp modelId="{9D9F3930-D7EC-4B7F-85EC-0A8A3A9FD87B}">
      <dsp:nvSpPr>
        <dsp:cNvPr id="0" name=""/>
        <dsp:cNvSpPr/>
      </dsp:nvSpPr>
      <dsp:spPr>
        <a:xfrm rot="5400000">
          <a:off x="6162675" y="1178"/>
          <a:ext cx="4347848" cy="4347848"/>
        </a:xfrm>
        <a:prstGeom prst="down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lvl="0" algn="ctr" defTabSz="1778000">
            <a:lnSpc>
              <a:spcPct val="90000"/>
            </a:lnSpc>
            <a:spcBef>
              <a:spcPct val="0"/>
            </a:spcBef>
            <a:spcAft>
              <a:spcPct val="35000"/>
            </a:spcAft>
          </a:pPr>
          <a:r>
            <a:rPr lang="pl-PL" sz="4000" kern="1200" dirty="0" smtClean="0"/>
            <a:t>Cel/cele szczegółowe Programu</a:t>
          </a:r>
          <a:endParaRPr lang="pl-PL" sz="4000" kern="1200" dirty="0"/>
        </a:p>
      </dsp:txBody>
      <dsp:txXfrm rot="5400000">
        <a:off x="6162675" y="1178"/>
        <a:ext cx="4347848" cy="434784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9A00F0B-E64B-4353-8F37-C666A3B42114}">
      <dsp:nvSpPr>
        <dsp:cNvPr id="0" name=""/>
        <dsp:cNvSpPr/>
      </dsp:nvSpPr>
      <dsp:spPr>
        <a:xfrm>
          <a:off x="3504287" y="0"/>
          <a:ext cx="3504287" cy="1710459"/>
        </a:xfrm>
        <a:prstGeom prst="trapezoid">
          <a:avLst>
            <a:gd name="adj" fmla="val 102437"/>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70" tIns="52070" rIns="52070" bIns="52070" numCol="1" spcCol="1270" anchor="ctr" anchorCtr="0">
          <a:noAutofit/>
        </a:bodyPr>
        <a:lstStyle/>
        <a:p>
          <a:pPr lvl="0" algn="ctr" defTabSz="1822450">
            <a:lnSpc>
              <a:spcPct val="90000"/>
            </a:lnSpc>
            <a:spcBef>
              <a:spcPct val="0"/>
            </a:spcBef>
            <a:spcAft>
              <a:spcPct val="35000"/>
            </a:spcAft>
          </a:pPr>
          <a:r>
            <a:rPr lang="pl-PL" sz="4100" kern="1200" dirty="0" smtClean="0"/>
            <a:t>Ewaluacja </a:t>
          </a:r>
          <a:endParaRPr lang="pl-PL" sz="4100" kern="1200" dirty="0"/>
        </a:p>
      </dsp:txBody>
      <dsp:txXfrm>
        <a:off x="3504287" y="0"/>
        <a:ext cx="3504287" cy="1710459"/>
      </dsp:txXfrm>
    </dsp:sp>
    <dsp:sp modelId="{0087F3A9-6E25-411E-B5CE-38D848623913}">
      <dsp:nvSpPr>
        <dsp:cNvPr id="0" name=""/>
        <dsp:cNvSpPr/>
      </dsp:nvSpPr>
      <dsp:spPr>
        <a:xfrm>
          <a:off x="1752143" y="1710459"/>
          <a:ext cx="7008574" cy="1710459"/>
        </a:xfrm>
        <a:prstGeom prst="trapezoid">
          <a:avLst>
            <a:gd name="adj" fmla="val 102437"/>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70" tIns="52070" rIns="52070" bIns="52070" numCol="1" spcCol="1270" anchor="ctr" anchorCtr="0">
          <a:noAutofit/>
        </a:bodyPr>
        <a:lstStyle/>
        <a:p>
          <a:pPr lvl="0" algn="ctr" defTabSz="1822450">
            <a:lnSpc>
              <a:spcPct val="90000"/>
            </a:lnSpc>
            <a:spcBef>
              <a:spcPct val="0"/>
            </a:spcBef>
            <a:spcAft>
              <a:spcPct val="35000"/>
            </a:spcAft>
          </a:pPr>
          <a:r>
            <a:rPr lang="pl-PL" sz="4100" kern="1200" dirty="0" smtClean="0"/>
            <a:t>Działania uzasadnione diagnozą</a:t>
          </a:r>
          <a:endParaRPr lang="pl-PL" sz="4100" kern="1200" dirty="0"/>
        </a:p>
      </dsp:txBody>
      <dsp:txXfrm>
        <a:off x="2978644" y="1710459"/>
        <a:ext cx="4555573" cy="1710459"/>
      </dsp:txXfrm>
    </dsp:sp>
    <dsp:sp modelId="{6320812C-66CA-4034-92BF-28A75F8ED7C6}">
      <dsp:nvSpPr>
        <dsp:cNvPr id="0" name=""/>
        <dsp:cNvSpPr/>
      </dsp:nvSpPr>
      <dsp:spPr>
        <a:xfrm>
          <a:off x="0" y="3420919"/>
          <a:ext cx="10512862" cy="1710459"/>
        </a:xfrm>
        <a:prstGeom prst="trapezoid">
          <a:avLst>
            <a:gd name="adj" fmla="val 102437"/>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70" tIns="52070" rIns="52070" bIns="52070" numCol="1" spcCol="1270" anchor="ctr" anchorCtr="0">
          <a:noAutofit/>
        </a:bodyPr>
        <a:lstStyle/>
        <a:p>
          <a:pPr lvl="0" algn="ctr" defTabSz="1822450">
            <a:lnSpc>
              <a:spcPct val="90000"/>
            </a:lnSpc>
            <a:spcBef>
              <a:spcPct val="0"/>
            </a:spcBef>
            <a:spcAft>
              <a:spcPct val="35000"/>
            </a:spcAft>
          </a:pPr>
          <a:r>
            <a:rPr lang="pl-PL" sz="4100" kern="1200" dirty="0" smtClean="0"/>
            <a:t>Diagnoza problemów i potrzeb</a:t>
          </a:r>
          <a:endParaRPr lang="pl-PL" sz="4100" kern="1200" dirty="0"/>
        </a:p>
      </dsp:txBody>
      <dsp:txXfrm>
        <a:off x="1839750" y="3420919"/>
        <a:ext cx="6833360" cy="171045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F2DFEAE-8C3B-415F-B16D-7BCF496705CE}">
      <dsp:nvSpPr>
        <dsp:cNvPr id="0" name=""/>
        <dsp:cNvSpPr/>
      </dsp:nvSpPr>
      <dsp:spPr>
        <a:xfrm>
          <a:off x="6698489" y="44250"/>
          <a:ext cx="1482748" cy="14827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pl-PL" sz="1600" kern="1200" dirty="0" smtClean="0"/>
            <a:t>Programowanie</a:t>
          </a:r>
        </a:p>
        <a:p>
          <a:pPr lvl="0" algn="ctr" defTabSz="711200">
            <a:lnSpc>
              <a:spcPct val="90000"/>
            </a:lnSpc>
            <a:spcBef>
              <a:spcPct val="0"/>
            </a:spcBef>
            <a:spcAft>
              <a:spcPct val="35000"/>
            </a:spcAft>
          </a:pPr>
          <a:endParaRPr lang="pl-PL" sz="1600" kern="1200" dirty="0"/>
        </a:p>
      </dsp:txBody>
      <dsp:txXfrm>
        <a:off x="6698489" y="44250"/>
        <a:ext cx="1482748" cy="1482748"/>
      </dsp:txXfrm>
    </dsp:sp>
    <dsp:sp modelId="{70F5B80A-27D9-441D-B8FF-83994DA047D3}">
      <dsp:nvSpPr>
        <dsp:cNvPr id="0" name=""/>
        <dsp:cNvSpPr/>
      </dsp:nvSpPr>
      <dsp:spPr>
        <a:xfrm>
          <a:off x="3208722" y="1136"/>
          <a:ext cx="5561525" cy="5561525"/>
        </a:xfrm>
        <a:prstGeom prst="circularArrow">
          <a:avLst>
            <a:gd name="adj1" fmla="val 5199"/>
            <a:gd name="adj2" fmla="val 335818"/>
            <a:gd name="adj3" fmla="val 21293627"/>
            <a:gd name="adj4" fmla="val 19765901"/>
            <a:gd name="adj5" fmla="val 6065"/>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9F7B04-1412-4F50-BD02-D2CCB6831000}">
      <dsp:nvSpPr>
        <dsp:cNvPr id="0" name=""/>
        <dsp:cNvSpPr/>
      </dsp:nvSpPr>
      <dsp:spPr>
        <a:xfrm>
          <a:off x="7594873" y="2803035"/>
          <a:ext cx="1482748" cy="14827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pl-PL" sz="1600" kern="1200" dirty="0" smtClean="0"/>
            <a:t>Identyfikacja</a:t>
          </a:r>
        </a:p>
        <a:p>
          <a:pPr lvl="0" algn="ctr" defTabSz="711200">
            <a:lnSpc>
              <a:spcPct val="90000"/>
            </a:lnSpc>
            <a:spcBef>
              <a:spcPct val="0"/>
            </a:spcBef>
            <a:spcAft>
              <a:spcPct val="35000"/>
            </a:spcAft>
          </a:pPr>
          <a:endParaRPr lang="pl-PL" sz="1600" kern="1200" dirty="0"/>
        </a:p>
      </dsp:txBody>
      <dsp:txXfrm>
        <a:off x="7594873" y="2803035"/>
        <a:ext cx="1482748" cy="1482748"/>
      </dsp:txXfrm>
    </dsp:sp>
    <dsp:sp modelId="{5CF40528-FAF9-45B4-BE75-27A69FCD2E76}">
      <dsp:nvSpPr>
        <dsp:cNvPr id="0" name=""/>
        <dsp:cNvSpPr/>
      </dsp:nvSpPr>
      <dsp:spPr>
        <a:xfrm>
          <a:off x="3208722" y="1136"/>
          <a:ext cx="5561525" cy="5561525"/>
        </a:xfrm>
        <a:prstGeom prst="circularArrow">
          <a:avLst>
            <a:gd name="adj1" fmla="val 5199"/>
            <a:gd name="adj2" fmla="val 335818"/>
            <a:gd name="adj3" fmla="val 4015098"/>
            <a:gd name="adj4" fmla="val 2253066"/>
            <a:gd name="adj5" fmla="val 6065"/>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FF89E8D-7D6E-4566-B886-B39A7E466BBC}">
      <dsp:nvSpPr>
        <dsp:cNvPr id="0" name=""/>
        <dsp:cNvSpPr/>
      </dsp:nvSpPr>
      <dsp:spPr>
        <a:xfrm>
          <a:off x="5248110" y="4508058"/>
          <a:ext cx="1482748" cy="14827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pl-PL" sz="1600" kern="1200" dirty="0" smtClean="0"/>
            <a:t>Formułowanie</a:t>
          </a:r>
        </a:p>
        <a:p>
          <a:pPr lvl="0" algn="ctr" defTabSz="711200">
            <a:lnSpc>
              <a:spcPct val="90000"/>
            </a:lnSpc>
            <a:spcBef>
              <a:spcPct val="0"/>
            </a:spcBef>
            <a:spcAft>
              <a:spcPct val="35000"/>
            </a:spcAft>
          </a:pPr>
          <a:endParaRPr lang="pl-PL" sz="1600" kern="1200" dirty="0"/>
        </a:p>
      </dsp:txBody>
      <dsp:txXfrm>
        <a:off x="5248110" y="4508058"/>
        <a:ext cx="1482748" cy="1482748"/>
      </dsp:txXfrm>
    </dsp:sp>
    <dsp:sp modelId="{412725F7-A0DB-437D-BF9D-0E444ADE766E}">
      <dsp:nvSpPr>
        <dsp:cNvPr id="0" name=""/>
        <dsp:cNvSpPr/>
      </dsp:nvSpPr>
      <dsp:spPr>
        <a:xfrm>
          <a:off x="3208722" y="1136"/>
          <a:ext cx="5561525" cy="5561525"/>
        </a:xfrm>
        <a:prstGeom prst="circularArrow">
          <a:avLst>
            <a:gd name="adj1" fmla="val 5199"/>
            <a:gd name="adj2" fmla="val 335818"/>
            <a:gd name="adj3" fmla="val 8211116"/>
            <a:gd name="adj4" fmla="val 6449084"/>
            <a:gd name="adj5" fmla="val 6065"/>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10AE6F-CB60-43F5-AC4C-7C660CA4947D}">
      <dsp:nvSpPr>
        <dsp:cNvPr id="0" name=""/>
        <dsp:cNvSpPr/>
      </dsp:nvSpPr>
      <dsp:spPr>
        <a:xfrm>
          <a:off x="2901348" y="2803035"/>
          <a:ext cx="1482748" cy="14827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pl-PL" sz="1600" kern="1200" dirty="0" smtClean="0"/>
            <a:t>Wdrażanie</a:t>
          </a:r>
        </a:p>
        <a:p>
          <a:pPr lvl="0" algn="ctr" defTabSz="711200">
            <a:lnSpc>
              <a:spcPct val="90000"/>
            </a:lnSpc>
            <a:spcBef>
              <a:spcPct val="0"/>
            </a:spcBef>
            <a:spcAft>
              <a:spcPct val="35000"/>
            </a:spcAft>
          </a:pPr>
          <a:endParaRPr lang="pl-PL" sz="1600" kern="1200" dirty="0"/>
        </a:p>
      </dsp:txBody>
      <dsp:txXfrm>
        <a:off x="2901348" y="2803035"/>
        <a:ext cx="1482748" cy="1482748"/>
      </dsp:txXfrm>
    </dsp:sp>
    <dsp:sp modelId="{941CAF02-BFED-46C4-A46F-0BB16D19AD5A}">
      <dsp:nvSpPr>
        <dsp:cNvPr id="0" name=""/>
        <dsp:cNvSpPr/>
      </dsp:nvSpPr>
      <dsp:spPr>
        <a:xfrm>
          <a:off x="3208722" y="1136"/>
          <a:ext cx="5561525" cy="5561525"/>
        </a:xfrm>
        <a:prstGeom prst="circularArrow">
          <a:avLst>
            <a:gd name="adj1" fmla="val 5199"/>
            <a:gd name="adj2" fmla="val 335818"/>
            <a:gd name="adj3" fmla="val 12298280"/>
            <a:gd name="adj4" fmla="val 10770554"/>
            <a:gd name="adj5" fmla="val 6065"/>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ED58DA-516A-4502-984E-115BC6A5E964}">
      <dsp:nvSpPr>
        <dsp:cNvPr id="0" name=""/>
        <dsp:cNvSpPr/>
      </dsp:nvSpPr>
      <dsp:spPr>
        <a:xfrm>
          <a:off x="3797731" y="44250"/>
          <a:ext cx="1482748" cy="14827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pl-PL" sz="1600" kern="1200" dirty="0" smtClean="0"/>
            <a:t>Ewaluacja</a:t>
          </a:r>
        </a:p>
        <a:p>
          <a:pPr lvl="0" algn="ctr" defTabSz="711200">
            <a:lnSpc>
              <a:spcPct val="90000"/>
            </a:lnSpc>
            <a:spcBef>
              <a:spcPct val="0"/>
            </a:spcBef>
            <a:spcAft>
              <a:spcPct val="35000"/>
            </a:spcAft>
          </a:pPr>
          <a:endParaRPr lang="pl-PL" sz="1600" kern="1200" dirty="0"/>
        </a:p>
      </dsp:txBody>
      <dsp:txXfrm>
        <a:off x="3797731" y="44250"/>
        <a:ext cx="1482748" cy="1482748"/>
      </dsp:txXfrm>
    </dsp:sp>
    <dsp:sp modelId="{D13AE80B-9494-4CF4-ACFC-9686D5FA0211}">
      <dsp:nvSpPr>
        <dsp:cNvPr id="0" name=""/>
        <dsp:cNvSpPr/>
      </dsp:nvSpPr>
      <dsp:spPr>
        <a:xfrm>
          <a:off x="3208722" y="1136"/>
          <a:ext cx="5561525" cy="5561525"/>
        </a:xfrm>
        <a:prstGeom prst="circularArrow">
          <a:avLst>
            <a:gd name="adj1" fmla="val 5199"/>
            <a:gd name="adj2" fmla="val 335818"/>
            <a:gd name="adj3" fmla="val 16866085"/>
            <a:gd name="adj4" fmla="val 15198097"/>
            <a:gd name="adj5" fmla="val 6065"/>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F2DFEAE-8C3B-415F-B16D-7BCF496705CE}">
      <dsp:nvSpPr>
        <dsp:cNvPr id="0" name=""/>
        <dsp:cNvSpPr/>
      </dsp:nvSpPr>
      <dsp:spPr>
        <a:xfrm>
          <a:off x="6698489" y="44250"/>
          <a:ext cx="1482748" cy="14827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pl-PL" sz="1200" kern="1200" dirty="0" smtClean="0"/>
            <a:t>Analiza interesariuszy</a:t>
          </a:r>
        </a:p>
        <a:p>
          <a:pPr lvl="0" algn="ctr" defTabSz="533400">
            <a:lnSpc>
              <a:spcPct val="90000"/>
            </a:lnSpc>
            <a:spcBef>
              <a:spcPct val="0"/>
            </a:spcBef>
            <a:spcAft>
              <a:spcPct val="35000"/>
            </a:spcAft>
          </a:pPr>
          <a:endParaRPr lang="pl-PL" sz="1200" kern="1200" dirty="0"/>
        </a:p>
      </dsp:txBody>
      <dsp:txXfrm>
        <a:off x="6698489" y="44250"/>
        <a:ext cx="1482748" cy="1482748"/>
      </dsp:txXfrm>
    </dsp:sp>
    <dsp:sp modelId="{70F5B80A-27D9-441D-B8FF-83994DA047D3}">
      <dsp:nvSpPr>
        <dsp:cNvPr id="0" name=""/>
        <dsp:cNvSpPr/>
      </dsp:nvSpPr>
      <dsp:spPr>
        <a:xfrm>
          <a:off x="3208722" y="1136"/>
          <a:ext cx="5561525" cy="5561525"/>
        </a:xfrm>
        <a:prstGeom prst="circularArrow">
          <a:avLst>
            <a:gd name="adj1" fmla="val 5199"/>
            <a:gd name="adj2" fmla="val 335818"/>
            <a:gd name="adj3" fmla="val 21293627"/>
            <a:gd name="adj4" fmla="val 19765901"/>
            <a:gd name="adj5" fmla="val 6065"/>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9F7B04-1412-4F50-BD02-D2CCB6831000}">
      <dsp:nvSpPr>
        <dsp:cNvPr id="0" name=""/>
        <dsp:cNvSpPr/>
      </dsp:nvSpPr>
      <dsp:spPr>
        <a:xfrm>
          <a:off x="7594873" y="2803035"/>
          <a:ext cx="1482748" cy="14827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pl-PL" sz="1200" kern="1200" dirty="0" smtClean="0"/>
            <a:t>Drzewo problemów – przyczyny, efekty</a:t>
          </a:r>
          <a:endParaRPr lang="pl-PL" sz="1200" kern="1200" dirty="0"/>
        </a:p>
      </dsp:txBody>
      <dsp:txXfrm>
        <a:off x="7594873" y="2803035"/>
        <a:ext cx="1482748" cy="1482748"/>
      </dsp:txXfrm>
    </dsp:sp>
    <dsp:sp modelId="{5CF40528-FAF9-45B4-BE75-27A69FCD2E76}">
      <dsp:nvSpPr>
        <dsp:cNvPr id="0" name=""/>
        <dsp:cNvSpPr/>
      </dsp:nvSpPr>
      <dsp:spPr>
        <a:xfrm>
          <a:off x="3208722" y="1136"/>
          <a:ext cx="5561525" cy="5561525"/>
        </a:xfrm>
        <a:prstGeom prst="circularArrow">
          <a:avLst>
            <a:gd name="adj1" fmla="val 5199"/>
            <a:gd name="adj2" fmla="val 335818"/>
            <a:gd name="adj3" fmla="val 4015098"/>
            <a:gd name="adj4" fmla="val 2253066"/>
            <a:gd name="adj5" fmla="val 6065"/>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FF89E8D-7D6E-4566-B886-B39A7E466BBC}">
      <dsp:nvSpPr>
        <dsp:cNvPr id="0" name=""/>
        <dsp:cNvSpPr/>
      </dsp:nvSpPr>
      <dsp:spPr>
        <a:xfrm>
          <a:off x="5248110" y="4508058"/>
          <a:ext cx="1482748" cy="14827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pl-PL" sz="1200" kern="1200" dirty="0" smtClean="0"/>
            <a:t>Drzewo celów – środki, cele</a:t>
          </a:r>
        </a:p>
        <a:p>
          <a:pPr lvl="0" algn="ctr" defTabSz="533400">
            <a:lnSpc>
              <a:spcPct val="90000"/>
            </a:lnSpc>
            <a:spcBef>
              <a:spcPct val="0"/>
            </a:spcBef>
            <a:spcAft>
              <a:spcPct val="35000"/>
            </a:spcAft>
          </a:pPr>
          <a:r>
            <a:rPr lang="pl-PL" sz="1200" kern="1200" dirty="0" smtClean="0"/>
            <a:t> </a:t>
          </a:r>
          <a:endParaRPr lang="pl-PL" sz="1200" kern="1200" dirty="0"/>
        </a:p>
      </dsp:txBody>
      <dsp:txXfrm>
        <a:off x="5248110" y="4508058"/>
        <a:ext cx="1482748" cy="1482748"/>
      </dsp:txXfrm>
    </dsp:sp>
    <dsp:sp modelId="{412725F7-A0DB-437D-BF9D-0E444ADE766E}">
      <dsp:nvSpPr>
        <dsp:cNvPr id="0" name=""/>
        <dsp:cNvSpPr/>
      </dsp:nvSpPr>
      <dsp:spPr>
        <a:xfrm>
          <a:off x="3208722" y="1136"/>
          <a:ext cx="5561525" cy="5561525"/>
        </a:xfrm>
        <a:prstGeom prst="circularArrow">
          <a:avLst>
            <a:gd name="adj1" fmla="val 5199"/>
            <a:gd name="adj2" fmla="val 335818"/>
            <a:gd name="adj3" fmla="val 8211116"/>
            <a:gd name="adj4" fmla="val 6449084"/>
            <a:gd name="adj5" fmla="val 6065"/>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10AE6F-CB60-43F5-AC4C-7C660CA4947D}">
      <dsp:nvSpPr>
        <dsp:cNvPr id="0" name=""/>
        <dsp:cNvSpPr/>
      </dsp:nvSpPr>
      <dsp:spPr>
        <a:xfrm>
          <a:off x="2901348" y="2803035"/>
          <a:ext cx="1482748" cy="14827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pl-PL" sz="1200" kern="1200" dirty="0" smtClean="0"/>
            <a:t>Działania/zadania</a:t>
          </a:r>
          <a:endParaRPr lang="pl-PL" sz="1200" kern="1200" dirty="0"/>
        </a:p>
      </dsp:txBody>
      <dsp:txXfrm>
        <a:off x="2901348" y="2803035"/>
        <a:ext cx="1482748" cy="1482748"/>
      </dsp:txXfrm>
    </dsp:sp>
    <dsp:sp modelId="{941CAF02-BFED-46C4-A46F-0BB16D19AD5A}">
      <dsp:nvSpPr>
        <dsp:cNvPr id="0" name=""/>
        <dsp:cNvSpPr/>
      </dsp:nvSpPr>
      <dsp:spPr>
        <a:xfrm>
          <a:off x="3208722" y="1136"/>
          <a:ext cx="5561525" cy="5561525"/>
        </a:xfrm>
        <a:prstGeom prst="circularArrow">
          <a:avLst>
            <a:gd name="adj1" fmla="val 5199"/>
            <a:gd name="adj2" fmla="val 335818"/>
            <a:gd name="adj3" fmla="val 12298280"/>
            <a:gd name="adj4" fmla="val 10770554"/>
            <a:gd name="adj5" fmla="val 6065"/>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ED58DA-516A-4502-984E-115BC6A5E964}">
      <dsp:nvSpPr>
        <dsp:cNvPr id="0" name=""/>
        <dsp:cNvSpPr/>
      </dsp:nvSpPr>
      <dsp:spPr>
        <a:xfrm>
          <a:off x="3797731" y="44250"/>
          <a:ext cx="1482748" cy="14827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pl-PL" sz="1200" kern="1200" dirty="0" smtClean="0"/>
            <a:t>Ewaluacja/Wskaźniki realizacji</a:t>
          </a:r>
          <a:endParaRPr lang="pl-PL" sz="1200" kern="1200" dirty="0"/>
        </a:p>
      </dsp:txBody>
      <dsp:txXfrm>
        <a:off x="3797731" y="44250"/>
        <a:ext cx="1482748" cy="1482748"/>
      </dsp:txXfrm>
    </dsp:sp>
    <dsp:sp modelId="{D13AE80B-9494-4CF4-ACFC-9686D5FA0211}">
      <dsp:nvSpPr>
        <dsp:cNvPr id="0" name=""/>
        <dsp:cNvSpPr/>
      </dsp:nvSpPr>
      <dsp:spPr>
        <a:xfrm>
          <a:off x="3208722" y="1136"/>
          <a:ext cx="5561525" cy="5561525"/>
        </a:xfrm>
        <a:prstGeom prst="circularArrow">
          <a:avLst>
            <a:gd name="adj1" fmla="val 5199"/>
            <a:gd name="adj2" fmla="val 335818"/>
            <a:gd name="adj3" fmla="val 16866085"/>
            <a:gd name="adj4" fmla="val 15198097"/>
            <a:gd name="adj5" fmla="val 6065"/>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B91A1DB-06CD-4657-AB4B-5E74C168D375}">
      <dsp:nvSpPr>
        <dsp:cNvPr id="0" name=""/>
        <dsp:cNvSpPr/>
      </dsp:nvSpPr>
      <dsp:spPr>
        <a:xfrm rot="5400000">
          <a:off x="1029290" y="736796"/>
          <a:ext cx="1271372" cy="2115534"/>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DED207-1B72-4C99-A647-23DEB167482E}">
      <dsp:nvSpPr>
        <dsp:cNvPr id="0" name=""/>
        <dsp:cNvSpPr/>
      </dsp:nvSpPr>
      <dsp:spPr>
        <a:xfrm>
          <a:off x="817067" y="1368885"/>
          <a:ext cx="1909916" cy="16741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pl-PL" sz="3200" kern="1200" dirty="0" smtClean="0"/>
            <a:t>Działania</a:t>
          </a:r>
          <a:endParaRPr lang="pl-PL" sz="3200" kern="1200" dirty="0"/>
        </a:p>
      </dsp:txBody>
      <dsp:txXfrm>
        <a:off x="817067" y="1368885"/>
        <a:ext cx="1909916" cy="1674153"/>
      </dsp:txXfrm>
    </dsp:sp>
    <dsp:sp modelId="{D358B63C-4126-48F4-B80D-42532E4D75EE}">
      <dsp:nvSpPr>
        <dsp:cNvPr id="0" name=""/>
        <dsp:cNvSpPr/>
      </dsp:nvSpPr>
      <dsp:spPr>
        <a:xfrm>
          <a:off x="2366622" y="581048"/>
          <a:ext cx="360361" cy="360361"/>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3464BB-2443-4EF4-9C31-1A6EC3B51348}">
      <dsp:nvSpPr>
        <dsp:cNvPr id="0" name=""/>
        <dsp:cNvSpPr/>
      </dsp:nvSpPr>
      <dsp:spPr>
        <a:xfrm rot="5400000">
          <a:off x="3367401" y="158228"/>
          <a:ext cx="1271372" cy="2115534"/>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09CFF9-826B-4534-8E0E-362AD35E86E6}">
      <dsp:nvSpPr>
        <dsp:cNvPr id="0" name=""/>
        <dsp:cNvSpPr/>
      </dsp:nvSpPr>
      <dsp:spPr>
        <a:xfrm>
          <a:off x="3155178" y="790317"/>
          <a:ext cx="1909916" cy="16741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pl-PL" sz="3200" kern="1200" dirty="0" smtClean="0"/>
            <a:t>Rezultaty	</a:t>
          </a:r>
          <a:endParaRPr lang="pl-PL" sz="3200" kern="1200" dirty="0"/>
        </a:p>
      </dsp:txBody>
      <dsp:txXfrm>
        <a:off x="3155178" y="790317"/>
        <a:ext cx="1909916" cy="1674153"/>
      </dsp:txXfrm>
    </dsp:sp>
    <dsp:sp modelId="{282E3404-EE36-4489-BE30-3B5CB77E3EFA}">
      <dsp:nvSpPr>
        <dsp:cNvPr id="0" name=""/>
        <dsp:cNvSpPr/>
      </dsp:nvSpPr>
      <dsp:spPr>
        <a:xfrm>
          <a:off x="4704732" y="2480"/>
          <a:ext cx="360361" cy="360361"/>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E198D3-F72A-463D-AC77-2F02FF34DC87}">
      <dsp:nvSpPr>
        <dsp:cNvPr id="0" name=""/>
        <dsp:cNvSpPr/>
      </dsp:nvSpPr>
      <dsp:spPr>
        <a:xfrm rot="5400000">
          <a:off x="5705512" y="-420339"/>
          <a:ext cx="1271372" cy="2115534"/>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CAED79-8E79-4AE4-A594-D6BAC8101884}">
      <dsp:nvSpPr>
        <dsp:cNvPr id="0" name=""/>
        <dsp:cNvSpPr/>
      </dsp:nvSpPr>
      <dsp:spPr>
        <a:xfrm>
          <a:off x="5493288" y="211749"/>
          <a:ext cx="1909916" cy="16741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pl-PL" sz="3200" kern="1200" dirty="0" smtClean="0"/>
            <a:t>Cel projektu </a:t>
          </a:r>
        </a:p>
        <a:p>
          <a:pPr lvl="0" algn="l" defTabSz="1422400">
            <a:lnSpc>
              <a:spcPct val="90000"/>
            </a:lnSpc>
            <a:spcBef>
              <a:spcPct val="0"/>
            </a:spcBef>
            <a:spcAft>
              <a:spcPct val="35000"/>
            </a:spcAft>
          </a:pPr>
          <a:endParaRPr lang="pl-PL" sz="3200" kern="1200" dirty="0"/>
        </a:p>
      </dsp:txBody>
      <dsp:txXfrm>
        <a:off x="5493288" y="211749"/>
        <a:ext cx="1909916" cy="1674153"/>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6.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4CE221E-83ED-4F6C-BA5F-3F9E6FDB6953}" type="datetimeFigureOut">
              <a:rPr lang="pl-PL" smtClean="0"/>
              <a:pPr/>
              <a:t>2015-09-09</a:t>
            </a:fld>
            <a:endParaRPr lang="pl-PL" dirty="0"/>
          </a:p>
        </p:txBody>
      </p:sp>
      <p:sp>
        <p:nvSpPr>
          <p:cNvPr id="4" name="Symbol zastępczy stopki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dirty="0"/>
          </a:p>
        </p:txBody>
      </p:sp>
      <p:sp>
        <p:nvSpPr>
          <p:cNvPr id="5" name="Symbol zastępczy numeru slajd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A4CBEF8-5CDE-472B-839B-B8BB0C881006}" type="slidenum">
              <a:rPr lang="pl-PL" smtClean="0"/>
              <a:pPr/>
              <a:t>‹#›</a:t>
            </a:fld>
            <a:endParaRPr lang="pl-PL" dirty="0"/>
          </a:p>
        </p:txBody>
      </p:sp>
    </p:spTree>
    <p:extLst>
      <p:ext uri="{BB962C8B-B14F-4D97-AF65-F5344CB8AC3E}">
        <p14:creationId xmlns:p14="http://schemas.microsoft.com/office/powerpoint/2010/main" xmlns="" val="4263289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853E5F-CE67-483C-A264-F17AC70E9CA2}" type="datetimeFigureOut">
              <a:rPr lang="pl-PL" smtClean="0"/>
              <a:pPr/>
              <a:t>2015-09-09</a:t>
            </a:fld>
            <a:endParaRPr lang="pl-PL" dirty="0"/>
          </a:p>
        </p:txBody>
      </p:sp>
      <p:sp>
        <p:nvSpPr>
          <p:cNvPr id="4" name="Symbol zastępczy obrazu slajdu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pl-PL" dirty="0"/>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dirty="0"/>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B98AFB-CB0D-4DFE-87B9-B4B0D0DE73CD}" type="slidenum">
              <a:rPr lang="pl-PL" smtClean="0"/>
              <a:pPr/>
              <a:t>‹#›</a:t>
            </a:fld>
            <a:endParaRPr lang="pl-PL" dirty="0"/>
          </a:p>
        </p:txBody>
      </p:sp>
    </p:spTree>
    <p:extLst>
      <p:ext uri="{BB962C8B-B14F-4D97-AF65-F5344CB8AC3E}">
        <p14:creationId xmlns:p14="http://schemas.microsoft.com/office/powerpoint/2010/main" xmlns="" val="2512805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1065214" y="533400"/>
            <a:ext cx="5029200" cy="2514601"/>
          </a:xfrm>
        </p:spPr>
        <p:txBody>
          <a:bodyPr>
            <a:normAutofit/>
          </a:bodyPr>
          <a:lstStyle>
            <a:lvl1pPr>
              <a:defRPr sz="5400"/>
            </a:lvl1pPr>
          </a:lstStyle>
          <a:p>
            <a:r>
              <a:rPr lang="pl-PL" smtClean="0"/>
              <a:t>Kliknij, aby edytować styl</a:t>
            </a:r>
            <a:endParaRPr lang="pl-PL" dirty="0"/>
          </a:p>
        </p:txBody>
      </p:sp>
      <p:sp>
        <p:nvSpPr>
          <p:cNvPr id="3" name="Podtytuł 2"/>
          <p:cNvSpPr>
            <a:spLocks noGrp="1"/>
          </p:cNvSpPr>
          <p:nvPr>
            <p:ph type="subTitle" idx="1"/>
          </p:nvPr>
        </p:nvSpPr>
        <p:spPr>
          <a:xfrm>
            <a:off x="1065212" y="3403600"/>
            <a:ext cx="5029201" cy="1397000"/>
          </a:xfrm>
        </p:spPr>
        <p:txBody>
          <a:bodyPr>
            <a:normAutofit/>
          </a:bodyPr>
          <a:lstStyle>
            <a:lvl1pPr marL="0" indent="0" algn="l">
              <a:spcBef>
                <a:spcPts val="600"/>
              </a:spcBef>
              <a:buNone/>
              <a:defRPr sz="240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dirty="0"/>
          </a:p>
        </p:txBody>
      </p:sp>
      <p:sp>
        <p:nvSpPr>
          <p:cNvPr id="4" name="Symbol zastępczy daty 3"/>
          <p:cNvSpPr>
            <a:spLocks noGrp="1"/>
          </p:cNvSpPr>
          <p:nvPr>
            <p:ph type="dt" sz="half" idx="10"/>
          </p:nvPr>
        </p:nvSpPr>
        <p:spPr/>
        <p:txBody>
          <a:bodyPr/>
          <a:lstStyle/>
          <a:p>
            <a:fld id="{3E0FA9E5-6744-4841-888F-9E7CC0C2B7EC}" type="datetimeFigureOut">
              <a:rPr lang="pl-PL" smtClean="0"/>
              <a:pPr/>
              <a:t>2015-09-09</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AAEAE4A8-A6E5-453E-B946-FB774B73F48C}" type="slidenum">
              <a:rPr lang="pl-PL" smtClean="0"/>
              <a:pPr/>
              <a:t>‹#›</a:t>
            </a:fld>
            <a:endParaRPr lang="pl-PL" dirty="0"/>
          </a:p>
        </p:txBody>
      </p:sp>
    </p:spTree>
    <p:extLst>
      <p:ext uri="{BB962C8B-B14F-4D97-AF65-F5344CB8AC3E}">
        <p14:creationId xmlns:p14="http://schemas.microsoft.com/office/powerpoint/2010/main" xmlns="" val="6647520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dirty="0"/>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4" name="Symbol zastępczy daty 3"/>
          <p:cNvSpPr>
            <a:spLocks noGrp="1"/>
          </p:cNvSpPr>
          <p:nvPr>
            <p:ph type="dt" sz="half" idx="10"/>
          </p:nvPr>
        </p:nvSpPr>
        <p:spPr/>
        <p:txBody>
          <a:bodyPr/>
          <a:lstStyle/>
          <a:p>
            <a:fld id="{3E0FA9E5-6744-4841-888F-9E7CC0C2B7EC}" type="datetimeFigureOut">
              <a:rPr lang="pl-PL" smtClean="0"/>
              <a:pPr/>
              <a:t>2015-09-09</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AAEAE4A8-A6E5-453E-B946-FB774B73F48C}" type="slidenum">
              <a:rPr lang="pl-PL" smtClean="0"/>
              <a:pPr/>
              <a:t>‹#›</a:t>
            </a:fld>
            <a:endParaRPr lang="pl-PL" dirty="0"/>
          </a:p>
        </p:txBody>
      </p:sp>
    </p:spTree>
    <p:extLst>
      <p:ext uri="{BB962C8B-B14F-4D97-AF65-F5344CB8AC3E}">
        <p14:creationId xmlns:p14="http://schemas.microsoft.com/office/powerpoint/2010/main" xmlns="" val="26680935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61412" y="533400"/>
            <a:ext cx="2362201" cy="5486400"/>
          </a:xfrm>
        </p:spPr>
        <p:txBody>
          <a:bodyPr vert="eaVert"/>
          <a:lstStyle/>
          <a:p>
            <a:r>
              <a:rPr lang="pl-PL" smtClean="0"/>
              <a:t>Kliknij, aby edytować styl</a:t>
            </a:r>
            <a:endParaRPr lang="pl-PL" dirty="0"/>
          </a:p>
        </p:txBody>
      </p:sp>
      <p:sp>
        <p:nvSpPr>
          <p:cNvPr id="3" name="Symbol zastępczy tytułu pionowego 2"/>
          <p:cNvSpPr>
            <a:spLocks noGrp="1"/>
          </p:cNvSpPr>
          <p:nvPr>
            <p:ph type="body" orient="vert" idx="1"/>
          </p:nvPr>
        </p:nvSpPr>
        <p:spPr>
          <a:xfrm>
            <a:off x="1065213" y="533400"/>
            <a:ext cx="7467599" cy="548640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4" name="Symbol zastępczy daty 3"/>
          <p:cNvSpPr>
            <a:spLocks noGrp="1"/>
          </p:cNvSpPr>
          <p:nvPr>
            <p:ph type="dt" sz="half" idx="10"/>
          </p:nvPr>
        </p:nvSpPr>
        <p:spPr/>
        <p:txBody>
          <a:bodyPr/>
          <a:lstStyle/>
          <a:p>
            <a:fld id="{3E0FA9E5-6744-4841-888F-9E7CC0C2B7EC}" type="datetimeFigureOut">
              <a:rPr lang="pl-PL" smtClean="0"/>
              <a:pPr/>
              <a:t>2015-09-09</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AAEAE4A8-A6E5-453E-B946-FB774B73F48C}" type="slidenum">
              <a:rPr lang="pl-PL" smtClean="0"/>
              <a:pPr/>
              <a:t>‹#›</a:t>
            </a:fld>
            <a:endParaRPr lang="pl-PL" dirty="0"/>
          </a:p>
        </p:txBody>
      </p:sp>
    </p:spTree>
    <p:extLst>
      <p:ext uri="{BB962C8B-B14F-4D97-AF65-F5344CB8AC3E}">
        <p14:creationId xmlns:p14="http://schemas.microsoft.com/office/powerpoint/2010/main" xmlns="" val="18824499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dirty="0"/>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4" name="Symbol zastępczy daty 3"/>
          <p:cNvSpPr>
            <a:spLocks noGrp="1"/>
          </p:cNvSpPr>
          <p:nvPr>
            <p:ph type="dt" sz="half" idx="10"/>
          </p:nvPr>
        </p:nvSpPr>
        <p:spPr/>
        <p:txBody>
          <a:bodyPr/>
          <a:lstStyle/>
          <a:p>
            <a:fld id="{3E0FA9E5-6744-4841-888F-9E7CC0C2B7EC}" type="datetimeFigureOut">
              <a:rPr lang="pl-PL" smtClean="0"/>
              <a:pPr/>
              <a:t>2015-09-09</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AAEAE4A8-A6E5-453E-B946-FB774B73F48C}" type="slidenum">
              <a:rPr lang="pl-PL" smtClean="0"/>
              <a:pPr/>
              <a:t>‹#›</a:t>
            </a:fld>
            <a:endParaRPr lang="pl-PL" dirty="0"/>
          </a:p>
        </p:txBody>
      </p:sp>
    </p:spTree>
    <p:extLst>
      <p:ext uri="{BB962C8B-B14F-4D97-AF65-F5344CB8AC3E}">
        <p14:creationId xmlns:p14="http://schemas.microsoft.com/office/powerpoint/2010/main" xmlns="" val="242915331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1065214" y="533400"/>
            <a:ext cx="8686800" cy="2286000"/>
          </a:xfrm>
        </p:spPr>
        <p:txBody>
          <a:bodyPr anchor="b">
            <a:normAutofit/>
          </a:bodyPr>
          <a:lstStyle>
            <a:lvl1pPr algn="l">
              <a:defRPr sz="5400" b="1" cap="none" baseline="0"/>
            </a:lvl1pPr>
          </a:lstStyle>
          <a:p>
            <a:r>
              <a:rPr lang="pl-PL" smtClean="0"/>
              <a:t>Kliknij, aby edytować styl</a:t>
            </a:r>
            <a:endParaRPr lang="pl-PL" dirty="0"/>
          </a:p>
        </p:txBody>
      </p:sp>
      <p:sp>
        <p:nvSpPr>
          <p:cNvPr id="3" name="Symbol zastępczy tekstu 2"/>
          <p:cNvSpPr>
            <a:spLocks noGrp="1"/>
          </p:cNvSpPr>
          <p:nvPr>
            <p:ph type="body" idx="1"/>
          </p:nvPr>
        </p:nvSpPr>
        <p:spPr>
          <a:xfrm>
            <a:off x="1065214" y="3124200"/>
            <a:ext cx="8686800" cy="1371600"/>
          </a:xfrm>
        </p:spPr>
        <p:txBody>
          <a:bodyPr anchor="t">
            <a:normAutofit/>
          </a:bodyPr>
          <a:lstStyle>
            <a:lvl1pPr marL="0" indent="0">
              <a:spcBef>
                <a:spcPts val="600"/>
              </a:spcBef>
              <a:buNone/>
              <a:defRPr sz="24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3E0FA9E5-6744-4841-888F-9E7CC0C2B7EC}" type="datetimeFigureOut">
              <a:rPr lang="pl-PL" smtClean="0"/>
              <a:pPr/>
              <a:t>2015-09-09</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AAEAE4A8-A6E5-453E-B946-FB774B73F48C}" type="slidenum">
              <a:rPr lang="pl-PL" smtClean="0"/>
              <a:pPr/>
              <a:t>‹#›</a:t>
            </a:fld>
            <a:endParaRPr lang="pl-PL" dirty="0"/>
          </a:p>
        </p:txBody>
      </p:sp>
    </p:spTree>
    <p:extLst>
      <p:ext uri="{BB962C8B-B14F-4D97-AF65-F5344CB8AC3E}">
        <p14:creationId xmlns:p14="http://schemas.microsoft.com/office/powerpoint/2010/main" xmlns="" val="37013312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dirty="0"/>
          </a:p>
        </p:txBody>
      </p:sp>
      <p:sp>
        <p:nvSpPr>
          <p:cNvPr id="3" name="Symbol zastępczy zawartości 2"/>
          <p:cNvSpPr>
            <a:spLocks noGrp="1"/>
          </p:cNvSpPr>
          <p:nvPr>
            <p:ph sz="half" idx="1"/>
          </p:nvPr>
        </p:nvSpPr>
        <p:spPr>
          <a:xfrm>
            <a:off x="1065212" y="1828800"/>
            <a:ext cx="4251960"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4" name="Symbol zastępczy zawartości 3"/>
          <p:cNvSpPr>
            <a:spLocks noGrp="1"/>
          </p:cNvSpPr>
          <p:nvPr>
            <p:ph sz="half" idx="2"/>
          </p:nvPr>
        </p:nvSpPr>
        <p:spPr>
          <a:xfrm>
            <a:off x="5464598" y="1828800"/>
            <a:ext cx="4251960"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5" name="Symbol zastępczy daty 4"/>
          <p:cNvSpPr>
            <a:spLocks noGrp="1"/>
          </p:cNvSpPr>
          <p:nvPr>
            <p:ph type="dt" sz="half" idx="10"/>
          </p:nvPr>
        </p:nvSpPr>
        <p:spPr/>
        <p:txBody>
          <a:bodyPr/>
          <a:lstStyle/>
          <a:p>
            <a:fld id="{3E0FA9E5-6744-4841-888F-9E7CC0C2B7EC}" type="datetimeFigureOut">
              <a:rPr lang="pl-PL" smtClean="0"/>
              <a:pPr/>
              <a:t>2015-09-09</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AAEAE4A8-A6E5-453E-B946-FB774B73F48C}" type="slidenum">
              <a:rPr lang="pl-PL" smtClean="0"/>
              <a:pPr/>
              <a:t>‹#›</a:t>
            </a:fld>
            <a:endParaRPr lang="pl-PL" dirty="0"/>
          </a:p>
        </p:txBody>
      </p:sp>
    </p:spTree>
    <p:extLst>
      <p:ext uri="{BB962C8B-B14F-4D97-AF65-F5344CB8AC3E}">
        <p14:creationId xmlns:p14="http://schemas.microsoft.com/office/powerpoint/2010/main" xmlns="" val="341370949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1065211" y="533400"/>
            <a:ext cx="8686802" cy="1066800"/>
          </a:xfrm>
        </p:spPr>
        <p:txBody>
          <a:bodyPr/>
          <a:lstStyle>
            <a:lvl1pPr>
              <a:defRPr/>
            </a:lvl1pPr>
          </a:lstStyle>
          <a:p>
            <a:r>
              <a:rPr lang="pl-PL" smtClean="0"/>
              <a:t>Kliknij, aby edytować styl</a:t>
            </a:r>
            <a:endParaRPr lang="pl-PL" dirty="0"/>
          </a:p>
        </p:txBody>
      </p:sp>
      <p:sp>
        <p:nvSpPr>
          <p:cNvPr id="3" name="Symbol zastępczy tekstu 2"/>
          <p:cNvSpPr>
            <a:spLocks noGrp="1"/>
          </p:cNvSpPr>
          <p:nvPr>
            <p:ph type="body" idx="1"/>
          </p:nvPr>
        </p:nvSpPr>
        <p:spPr>
          <a:xfrm>
            <a:off x="1065213" y="1828799"/>
            <a:ext cx="4251960" cy="685801"/>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1065213" y="2590800"/>
            <a:ext cx="4251960"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5" name="Symbol zastępczy tekstu 4"/>
          <p:cNvSpPr>
            <a:spLocks noGrp="1"/>
          </p:cNvSpPr>
          <p:nvPr>
            <p:ph type="body" sz="quarter" idx="3"/>
          </p:nvPr>
        </p:nvSpPr>
        <p:spPr>
          <a:xfrm>
            <a:off x="5500053" y="1828799"/>
            <a:ext cx="4251960" cy="685801"/>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5500053" y="2590800"/>
            <a:ext cx="4251960"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7" name="Symbol zastępczy daty 6"/>
          <p:cNvSpPr>
            <a:spLocks noGrp="1"/>
          </p:cNvSpPr>
          <p:nvPr>
            <p:ph type="dt" sz="half" idx="10"/>
          </p:nvPr>
        </p:nvSpPr>
        <p:spPr/>
        <p:txBody>
          <a:bodyPr/>
          <a:lstStyle/>
          <a:p>
            <a:fld id="{3E0FA9E5-6744-4841-888F-9E7CC0C2B7EC}" type="datetimeFigureOut">
              <a:rPr lang="pl-PL" smtClean="0"/>
              <a:pPr/>
              <a:t>2015-09-09</a:t>
            </a:fld>
            <a:endParaRPr lang="pl-PL" dirty="0"/>
          </a:p>
        </p:txBody>
      </p:sp>
      <p:sp>
        <p:nvSpPr>
          <p:cNvPr id="8" name="Symbol zastępczy stopki 7"/>
          <p:cNvSpPr>
            <a:spLocks noGrp="1"/>
          </p:cNvSpPr>
          <p:nvPr>
            <p:ph type="ftr" sz="quarter" idx="11"/>
          </p:nvPr>
        </p:nvSpPr>
        <p:spPr/>
        <p:txBody>
          <a:bodyPr/>
          <a:lstStyle/>
          <a:p>
            <a:endParaRPr lang="pl-PL" dirty="0"/>
          </a:p>
        </p:txBody>
      </p:sp>
      <p:sp>
        <p:nvSpPr>
          <p:cNvPr id="9" name="Symbol zastępczy numeru slajdu 8"/>
          <p:cNvSpPr>
            <a:spLocks noGrp="1"/>
          </p:cNvSpPr>
          <p:nvPr>
            <p:ph type="sldNum" sz="quarter" idx="12"/>
          </p:nvPr>
        </p:nvSpPr>
        <p:spPr/>
        <p:txBody>
          <a:bodyPr/>
          <a:lstStyle/>
          <a:p>
            <a:fld id="{AAEAE4A8-A6E5-453E-B946-FB774B73F48C}" type="slidenum">
              <a:rPr lang="pl-PL" smtClean="0"/>
              <a:pPr/>
              <a:t>‹#›</a:t>
            </a:fld>
            <a:endParaRPr lang="pl-PL" dirty="0"/>
          </a:p>
        </p:txBody>
      </p:sp>
    </p:spTree>
    <p:extLst>
      <p:ext uri="{BB962C8B-B14F-4D97-AF65-F5344CB8AC3E}">
        <p14:creationId xmlns:p14="http://schemas.microsoft.com/office/powerpoint/2010/main" xmlns="" val="200078478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dirty="0"/>
          </a:p>
        </p:txBody>
      </p:sp>
      <p:sp>
        <p:nvSpPr>
          <p:cNvPr id="3" name="Symbol zastępczy daty 2"/>
          <p:cNvSpPr>
            <a:spLocks noGrp="1"/>
          </p:cNvSpPr>
          <p:nvPr>
            <p:ph type="dt" sz="half" idx="10"/>
          </p:nvPr>
        </p:nvSpPr>
        <p:spPr/>
        <p:txBody>
          <a:bodyPr/>
          <a:lstStyle/>
          <a:p>
            <a:fld id="{3E0FA9E5-6744-4841-888F-9E7CC0C2B7EC}" type="datetimeFigureOut">
              <a:rPr lang="pl-PL" smtClean="0"/>
              <a:pPr/>
              <a:t>2015-09-09</a:t>
            </a:fld>
            <a:endParaRPr lang="pl-PL"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AAEAE4A8-A6E5-453E-B946-FB774B73F48C}" type="slidenum">
              <a:rPr lang="pl-PL" smtClean="0"/>
              <a:pPr/>
              <a:t>‹#›</a:t>
            </a:fld>
            <a:endParaRPr lang="pl-PL" dirty="0"/>
          </a:p>
        </p:txBody>
      </p:sp>
    </p:spTree>
    <p:extLst>
      <p:ext uri="{BB962C8B-B14F-4D97-AF65-F5344CB8AC3E}">
        <p14:creationId xmlns:p14="http://schemas.microsoft.com/office/powerpoint/2010/main" xmlns="" val="90715860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3E0FA9E5-6744-4841-888F-9E7CC0C2B7EC}" type="datetimeFigureOut">
              <a:rPr lang="pl-PL" smtClean="0"/>
              <a:pPr/>
              <a:t>2015-09-09</a:t>
            </a:fld>
            <a:endParaRPr lang="pl-PL" dirty="0"/>
          </a:p>
        </p:txBody>
      </p:sp>
      <p:sp>
        <p:nvSpPr>
          <p:cNvPr id="3" name="Symbol zastępczy stopki 2"/>
          <p:cNvSpPr>
            <a:spLocks noGrp="1"/>
          </p:cNvSpPr>
          <p:nvPr>
            <p:ph type="ftr" sz="quarter" idx="1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AAEAE4A8-A6E5-453E-B946-FB774B73F48C}" type="slidenum">
              <a:rPr lang="pl-PL" smtClean="0"/>
              <a:pPr/>
              <a:t>‹#›</a:t>
            </a:fld>
            <a:endParaRPr lang="pl-PL" dirty="0"/>
          </a:p>
        </p:txBody>
      </p:sp>
    </p:spTree>
    <p:extLst>
      <p:ext uri="{BB962C8B-B14F-4D97-AF65-F5344CB8AC3E}">
        <p14:creationId xmlns:p14="http://schemas.microsoft.com/office/powerpoint/2010/main" xmlns="" val="244153159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1065213" y="533400"/>
            <a:ext cx="4114800" cy="1524000"/>
          </a:xfrm>
        </p:spPr>
        <p:txBody>
          <a:bodyPr anchor="b">
            <a:normAutofit/>
          </a:bodyPr>
          <a:lstStyle>
            <a:lvl1pPr algn="l">
              <a:defRPr sz="3600" b="1"/>
            </a:lvl1pPr>
          </a:lstStyle>
          <a:p>
            <a:r>
              <a:rPr lang="pl-PL" smtClean="0"/>
              <a:t>Kliknij, aby edytować styl</a:t>
            </a:r>
            <a:endParaRPr lang="pl-PL" dirty="0"/>
          </a:p>
        </p:txBody>
      </p:sp>
      <p:sp>
        <p:nvSpPr>
          <p:cNvPr id="3" name="Symbol zastępczy zawartości 2"/>
          <p:cNvSpPr>
            <a:spLocks noGrp="1"/>
          </p:cNvSpPr>
          <p:nvPr>
            <p:ph idx="1"/>
          </p:nvPr>
        </p:nvSpPr>
        <p:spPr>
          <a:xfrm>
            <a:off x="5865813" y="533400"/>
            <a:ext cx="5867400"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4" name="Symbol zastępczy tekstu 3"/>
          <p:cNvSpPr>
            <a:spLocks noGrp="1"/>
          </p:cNvSpPr>
          <p:nvPr>
            <p:ph type="body" sz="half" idx="2"/>
          </p:nvPr>
        </p:nvSpPr>
        <p:spPr>
          <a:xfrm>
            <a:off x="1065213" y="2209800"/>
            <a:ext cx="4114800" cy="3810000"/>
          </a:xfrm>
        </p:spPr>
        <p:txBody>
          <a:bodyPr>
            <a:normAutofit/>
          </a:bodyPr>
          <a:lstStyle>
            <a:lvl1pPr marL="0" indent="0">
              <a:lnSpc>
                <a:spcPct val="110000"/>
              </a:lnSpc>
              <a:spcBef>
                <a:spcPts val="600"/>
              </a:spcBef>
              <a:buNone/>
              <a:defRPr sz="18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3E0FA9E5-6744-4841-888F-9E7CC0C2B7EC}" type="datetimeFigureOut">
              <a:rPr lang="pl-PL" smtClean="0"/>
              <a:pPr/>
              <a:t>2015-09-09</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AAEAE4A8-A6E5-453E-B946-FB774B73F48C}" type="slidenum">
              <a:rPr lang="pl-PL" smtClean="0"/>
              <a:pPr/>
              <a:t>‹#›</a:t>
            </a:fld>
            <a:endParaRPr lang="pl-PL" dirty="0"/>
          </a:p>
        </p:txBody>
      </p:sp>
    </p:spTree>
    <p:extLst>
      <p:ext uri="{BB962C8B-B14F-4D97-AF65-F5344CB8AC3E}">
        <p14:creationId xmlns:p14="http://schemas.microsoft.com/office/powerpoint/2010/main" xmlns="" val="210171110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1065213" y="533400"/>
            <a:ext cx="4114800" cy="1524000"/>
          </a:xfrm>
        </p:spPr>
        <p:txBody>
          <a:bodyPr anchor="b">
            <a:noAutofit/>
          </a:bodyPr>
          <a:lstStyle>
            <a:lvl1pPr algn="l">
              <a:defRPr sz="3600" b="1"/>
            </a:lvl1pPr>
          </a:lstStyle>
          <a:p>
            <a:r>
              <a:rPr lang="pl-PL" smtClean="0"/>
              <a:t>Kliknij, aby edytować styl</a:t>
            </a:r>
            <a:endParaRPr lang="pl-PL" dirty="0"/>
          </a:p>
        </p:txBody>
      </p:sp>
      <p:sp>
        <p:nvSpPr>
          <p:cNvPr id="3" name="Symbol zastępczy obrazu 2"/>
          <p:cNvSpPr>
            <a:spLocks noGrp="1"/>
          </p:cNvSpPr>
          <p:nvPr>
            <p:ph type="pic" idx="1"/>
          </p:nvPr>
        </p:nvSpPr>
        <p:spPr>
          <a:xfrm>
            <a:off x="5865812" y="533400"/>
            <a:ext cx="5780173" cy="5791200"/>
          </a:xfrm>
          <a:ln w="50800">
            <a:solidFill>
              <a:schemeClr val="tx1">
                <a:lumMod val="65000"/>
                <a:lumOff val="35000"/>
              </a:schemeClr>
            </a:solidFill>
            <a:miter lim="800000"/>
          </a:ln>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pl-PL" dirty="0"/>
          </a:p>
        </p:txBody>
      </p:sp>
      <p:sp>
        <p:nvSpPr>
          <p:cNvPr id="4" name="Symbol zastępczy tekstu 3"/>
          <p:cNvSpPr>
            <a:spLocks noGrp="1"/>
          </p:cNvSpPr>
          <p:nvPr>
            <p:ph type="body" sz="half" idx="2"/>
          </p:nvPr>
        </p:nvSpPr>
        <p:spPr>
          <a:xfrm>
            <a:off x="1065213" y="2209800"/>
            <a:ext cx="4114800" cy="3810000"/>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Tree>
    <p:extLst>
      <p:ext uri="{BB962C8B-B14F-4D97-AF65-F5344CB8AC3E}">
        <p14:creationId xmlns:p14="http://schemas.microsoft.com/office/powerpoint/2010/main" xmlns="" val="14196082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1065212" y="533400"/>
            <a:ext cx="8686801" cy="1066800"/>
          </a:xfrm>
          <a:prstGeom prst="rect">
            <a:avLst/>
          </a:prstGeom>
        </p:spPr>
        <p:txBody>
          <a:bodyPr vert="horz" lIns="91440" tIns="45720" rIns="91440" bIns="45720" rtlCol="0" anchor="b">
            <a:normAutofit/>
          </a:bodyPr>
          <a:lstStyle/>
          <a:p>
            <a:r>
              <a:rPr lang="pl-PL" dirty="0" smtClean="0"/>
              <a:t>Kliknij, aby edytować styl</a:t>
            </a:r>
            <a:endParaRPr lang="pl-PL" dirty="0"/>
          </a:p>
        </p:txBody>
      </p:sp>
      <p:sp>
        <p:nvSpPr>
          <p:cNvPr id="3" name="Symbol zastępczy tekstu 2"/>
          <p:cNvSpPr>
            <a:spLocks noGrp="1"/>
          </p:cNvSpPr>
          <p:nvPr>
            <p:ph type="body" idx="1"/>
          </p:nvPr>
        </p:nvSpPr>
        <p:spPr>
          <a:xfrm>
            <a:off x="1065212" y="1828800"/>
            <a:ext cx="8686801" cy="4191000"/>
          </a:xfrm>
          <a:prstGeom prst="rect">
            <a:avLst/>
          </a:prstGeom>
        </p:spPr>
        <p:txBody>
          <a:bodyPr vert="horz" lIns="91440" tIns="45720" rIns="91440" bIns="45720" rtlCol="0">
            <a:normAutofit/>
          </a:body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4" name="Symbol zastępczy daty 3"/>
          <p:cNvSpPr>
            <a:spLocks noGrp="1"/>
          </p:cNvSpPr>
          <p:nvPr>
            <p:ph type="dt" sz="half" idx="2"/>
          </p:nvPr>
        </p:nvSpPr>
        <p:spPr>
          <a:xfrm>
            <a:off x="6932612" y="6155267"/>
            <a:ext cx="1371600" cy="273049"/>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3E0FA9E5-6744-4841-888F-9E7CC0C2B7EC}" type="datetimeFigureOut">
              <a:rPr lang="pl-PL" smtClean="0"/>
              <a:pPr/>
              <a:t>2015-09-09</a:t>
            </a:fld>
            <a:endParaRPr lang="pl-PL" dirty="0"/>
          </a:p>
        </p:txBody>
      </p:sp>
      <p:sp>
        <p:nvSpPr>
          <p:cNvPr id="5" name="Symbol zastępczy stopki 4"/>
          <p:cNvSpPr>
            <a:spLocks noGrp="1"/>
          </p:cNvSpPr>
          <p:nvPr>
            <p:ph type="ftr" sz="quarter" idx="3"/>
          </p:nvPr>
        </p:nvSpPr>
        <p:spPr>
          <a:xfrm>
            <a:off x="1065213" y="6155267"/>
            <a:ext cx="5653087" cy="273049"/>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pl-PL" dirty="0"/>
          </a:p>
        </p:txBody>
      </p:sp>
      <p:sp>
        <p:nvSpPr>
          <p:cNvPr id="6" name="Symbol zastępczy numeru slajdu 5"/>
          <p:cNvSpPr>
            <a:spLocks noGrp="1"/>
          </p:cNvSpPr>
          <p:nvPr>
            <p:ph type="sldNum" sz="quarter" idx="4"/>
          </p:nvPr>
        </p:nvSpPr>
        <p:spPr>
          <a:xfrm>
            <a:off x="8532812" y="6155267"/>
            <a:ext cx="1219201" cy="273049"/>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AAEAE4A8-A6E5-453E-B946-FB774B73F48C}" type="slidenum">
              <a:rPr lang="pl-PL" smtClean="0"/>
              <a:pPr/>
              <a:t>‹#›</a:t>
            </a:fld>
            <a:endParaRPr lang="pl-PL" dirty="0"/>
          </a:p>
        </p:txBody>
      </p:sp>
    </p:spTree>
    <p:extLst>
      <p:ext uri="{BB962C8B-B14F-4D97-AF65-F5344CB8AC3E}">
        <p14:creationId xmlns:p14="http://schemas.microsoft.com/office/powerpoint/2010/main" xmlns="" val="1597054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txStyles>
    <p:titleStyle>
      <a:lvl1pPr algn="l" defTabSz="914400" rtl="0" eaLnBrk="1" latinLnBrk="0" hangingPunct="1">
        <a:lnSpc>
          <a:spcPct val="80000"/>
        </a:lnSpc>
        <a:spcBef>
          <a:spcPct val="0"/>
        </a:spcBef>
        <a:buNone/>
        <a:defRPr sz="3600" b="1" kern="1200">
          <a:solidFill>
            <a:schemeClr val="accent1"/>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r>
              <a:rPr lang="pl-PL" dirty="0" smtClean="0"/>
              <a:t>Konsultacje</a:t>
            </a:r>
          </a:p>
          <a:p>
            <a:r>
              <a:rPr lang="pl-PL" dirty="0" smtClean="0"/>
              <a:t>Wrzesień 2015</a:t>
            </a:r>
            <a:endParaRPr lang="pl-PL" dirty="0"/>
          </a:p>
        </p:txBody>
      </p:sp>
      <p:sp>
        <p:nvSpPr>
          <p:cNvPr id="4" name="Tytuł 1"/>
          <p:cNvSpPr txBox="1">
            <a:spLocks/>
          </p:cNvSpPr>
          <p:nvPr/>
        </p:nvSpPr>
        <p:spPr>
          <a:xfrm>
            <a:off x="405780" y="359209"/>
            <a:ext cx="9349678" cy="2679576"/>
          </a:xfrm>
          <a:prstGeom prst="rect">
            <a:avLst/>
          </a:prstGeom>
        </p:spPr>
        <p:txBody>
          <a:bodyPr vert="horz" lIns="91440" tIns="45720" rIns="91440" bIns="45720" rtlCol="0" anchor="b">
            <a:normAutofit/>
          </a:bodyPr>
          <a:lstStyle>
            <a:lvl1pPr algn="l" defTabSz="914400" rtl="0" eaLnBrk="1" latinLnBrk="0" hangingPunct="1">
              <a:lnSpc>
                <a:spcPct val="80000"/>
              </a:lnSpc>
              <a:spcBef>
                <a:spcPct val="0"/>
              </a:spcBef>
              <a:buNone/>
              <a:defRPr sz="5400" b="1" kern="1200">
                <a:solidFill>
                  <a:schemeClr val="accent1"/>
                </a:solidFill>
                <a:latin typeface="+mj-lt"/>
                <a:ea typeface="+mj-ea"/>
                <a:cs typeface="+mj-cs"/>
              </a:defRPr>
            </a:lvl1pPr>
          </a:lstStyle>
          <a:p>
            <a:r>
              <a:rPr lang="pl-PL" dirty="0" smtClean="0">
                <a:latin typeface="Calibri" panose="020F0502020204030204" pitchFamily="34" charset="0"/>
              </a:rPr>
              <a:t>Program rządowy </a:t>
            </a:r>
            <a:r>
              <a:rPr lang="pl-PL" i="1" dirty="0" smtClean="0">
                <a:latin typeface="Calibri" panose="020F0502020204030204" pitchFamily="34" charset="0"/>
              </a:rPr>
              <a:t>Bezpieczna+</a:t>
            </a:r>
            <a:endParaRPr lang="pl-PL" i="1" dirty="0">
              <a:latin typeface="Calibri" panose="020F0502020204030204" pitchFamily="34" charset="0"/>
            </a:endParaRPr>
          </a:p>
        </p:txBody>
      </p:sp>
    </p:spTree>
    <p:extLst>
      <p:ext uri="{BB962C8B-B14F-4D97-AF65-F5344CB8AC3E}">
        <p14:creationId xmlns:p14="http://schemas.microsoft.com/office/powerpoint/2010/main" xmlns="" val="149325980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Cel szczegółowy nr 2</a:t>
            </a:r>
          </a:p>
        </p:txBody>
      </p:sp>
      <p:sp>
        <p:nvSpPr>
          <p:cNvPr id="3" name="Symbol zastępczy zawartości 2"/>
          <p:cNvSpPr>
            <a:spLocks noGrp="1"/>
          </p:cNvSpPr>
          <p:nvPr>
            <p:ph idx="1"/>
          </p:nvPr>
        </p:nvSpPr>
        <p:spPr/>
        <p:txBody>
          <a:bodyPr anchor="ctr"/>
          <a:lstStyle/>
          <a:p>
            <a:pPr marL="45720" indent="0" algn="just">
              <a:lnSpc>
                <a:spcPct val="150000"/>
              </a:lnSpc>
              <a:buNone/>
            </a:pPr>
            <a:r>
              <a:rPr lang="pl-PL" dirty="0"/>
              <a:t>2.3. budowanie pozytywnego klimatu szkoły i klasy, w szczególności poprzez budowanie prawidłowych relacji rówieśniczych, więzów między uczniami, realizację działań antydyskryminacyjnych i włączających uczniów ze specjalnymi potrzebami edukacyjnymi oraz integrację szkoły z lokalnym środowiskiem szkoły.</a:t>
            </a:r>
            <a:r>
              <a:rPr lang="pl-PL" b="1" dirty="0"/>
              <a:t> </a:t>
            </a:r>
            <a:endParaRPr lang="pl-PL" dirty="0"/>
          </a:p>
        </p:txBody>
      </p:sp>
    </p:spTree>
    <p:extLst>
      <p:ext uri="{BB962C8B-B14F-4D97-AF65-F5344CB8AC3E}">
        <p14:creationId xmlns:p14="http://schemas.microsoft.com/office/powerpoint/2010/main" xmlns="" val="22399418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Główne założenia Programu</a:t>
            </a:r>
          </a:p>
        </p:txBody>
      </p:sp>
      <p:sp>
        <p:nvSpPr>
          <p:cNvPr id="3" name="Symbol zastępczy zawartości 2"/>
          <p:cNvSpPr>
            <a:spLocks noGrp="1"/>
          </p:cNvSpPr>
          <p:nvPr>
            <p:ph idx="1"/>
          </p:nvPr>
        </p:nvSpPr>
        <p:spPr/>
        <p:txBody>
          <a:bodyPr>
            <a:normAutofit/>
          </a:bodyPr>
          <a:lstStyle/>
          <a:p>
            <a:r>
              <a:rPr lang="pl-PL" dirty="0"/>
              <a:t>r</a:t>
            </a:r>
            <a:r>
              <a:rPr lang="pl-PL" dirty="0" smtClean="0"/>
              <a:t>ealizacja uwzględnia uwarunkowania lokalne</a:t>
            </a:r>
          </a:p>
          <a:p>
            <a:pPr algn="just"/>
            <a:r>
              <a:rPr lang="pl-PL" dirty="0" smtClean="0"/>
              <a:t>konieczność </a:t>
            </a:r>
            <a:r>
              <a:rPr lang="pl-PL" dirty="0"/>
              <a:t>zdiagnozowania sytuacji w danej szkole, ustalenia przyczyn, określenia sposobów rozwiązania zgodnych z założonymi celami, </a:t>
            </a:r>
            <a:r>
              <a:rPr lang="pl-PL" dirty="0" smtClean="0"/>
              <a:t/>
            </a:r>
            <a:br>
              <a:rPr lang="pl-PL" dirty="0" smtClean="0"/>
            </a:br>
            <a:r>
              <a:rPr lang="pl-PL" dirty="0" smtClean="0"/>
              <a:t>a </a:t>
            </a:r>
            <a:r>
              <a:rPr lang="pl-PL" dirty="0"/>
              <a:t>następnie wyznaczenia działań, które pozwolą na wdrożenie pozytywnych zmian i wyeliminowanie niekorzystnych zjawisk w perspektywie średnio- </a:t>
            </a:r>
            <a:r>
              <a:rPr lang="pl-PL" dirty="0" smtClean="0"/>
              <a:t/>
            </a:r>
            <a:br>
              <a:rPr lang="pl-PL" dirty="0" smtClean="0"/>
            </a:br>
            <a:r>
              <a:rPr lang="pl-PL" dirty="0" smtClean="0"/>
              <a:t>i długoterminowej</a:t>
            </a:r>
          </a:p>
          <a:p>
            <a:r>
              <a:rPr lang="pl-PL" dirty="0" smtClean="0"/>
              <a:t>działania mają charakter </a:t>
            </a:r>
            <a:r>
              <a:rPr lang="pl-PL" dirty="0"/>
              <a:t>długotrwały , nie zaś </a:t>
            </a:r>
            <a:r>
              <a:rPr lang="pl-PL" dirty="0" smtClean="0"/>
              <a:t>jednorazowy (przed </a:t>
            </a:r>
            <a:r>
              <a:rPr lang="pl-PL" dirty="0"/>
              <a:t>jego realizacją należy zaplanować, w jaki sposób działania będą kontynuowane po zakończeniu </a:t>
            </a:r>
            <a:r>
              <a:rPr lang="pl-PL" dirty="0" smtClean="0"/>
              <a:t>Programu)</a:t>
            </a:r>
          </a:p>
          <a:p>
            <a:pPr algn="just"/>
            <a:r>
              <a:rPr lang="pl-PL" dirty="0" smtClean="0"/>
              <a:t>istotne </a:t>
            </a:r>
            <a:r>
              <a:rPr lang="pl-PL" dirty="0"/>
              <a:t>jest wsparcie szkoły przez instytucje i podmioty z jej otoczenia, </a:t>
            </a:r>
            <a:r>
              <a:rPr lang="pl-PL" dirty="0" smtClean="0"/>
              <a:t/>
            </a:r>
            <a:br>
              <a:rPr lang="pl-PL" dirty="0" smtClean="0"/>
            </a:br>
            <a:r>
              <a:rPr lang="pl-PL" dirty="0" smtClean="0"/>
              <a:t>w </a:t>
            </a:r>
            <a:r>
              <a:rPr lang="pl-PL" dirty="0"/>
              <a:t>tym Państwową Straż Pożarną, Policję, straż gminną (miejską), organizacje </a:t>
            </a:r>
            <a:r>
              <a:rPr lang="pl-PL" dirty="0" smtClean="0"/>
              <a:t>pozarządowe</a:t>
            </a:r>
            <a:endParaRPr lang="pl-PL" dirty="0"/>
          </a:p>
        </p:txBody>
      </p:sp>
    </p:spTree>
    <p:extLst>
      <p:ext uri="{BB962C8B-B14F-4D97-AF65-F5344CB8AC3E}">
        <p14:creationId xmlns:p14="http://schemas.microsoft.com/office/powerpoint/2010/main" xmlns="" val="185040113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Główne założenia </a:t>
            </a:r>
            <a:r>
              <a:rPr lang="pl-PL" dirty="0" smtClean="0"/>
              <a:t>Programu – cel 2</a:t>
            </a:r>
            <a:endParaRPr lang="pl-PL" dirty="0"/>
          </a:p>
        </p:txBody>
      </p:sp>
      <p:sp>
        <p:nvSpPr>
          <p:cNvPr id="3" name="Symbol zastępczy zawartości 2"/>
          <p:cNvSpPr>
            <a:spLocks noGrp="1"/>
          </p:cNvSpPr>
          <p:nvPr>
            <p:ph idx="1"/>
          </p:nvPr>
        </p:nvSpPr>
        <p:spPr/>
        <p:txBody>
          <a:bodyPr anchor="ctr">
            <a:normAutofit fontScale="85000" lnSpcReduction="20000"/>
          </a:bodyPr>
          <a:lstStyle/>
          <a:p>
            <a:pPr marL="45720" indent="0">
              <a:lnSpc>
                <a:spcPct val="160000"/>
              </a:lnSpc>
              <a:buNone/>
            </a:pPr>
            <a:r>
              <a:rPr lang="pl-PL" dirty="0" smtClean="0"/>
              <a:t>Promowanie </a:t>
            </a:r>
            <a:r>
              <a:rPr lang="pl-PL" dirty="0"/>
              <a:t>modelu  szkoły, w której dyrektor i nauczyciele do działań wychowawczych </a:t>
            </a:r>
            <a:r>
              <a:rPr lang="pl-PL" dirty="0" smtClean="0"/>
              <a:t/>
            </a:r>
            <a:br>
              <a:rPr lang="pl-PL" dirty="0" smtClean="0"/>
            </a:br>
            <a:r>
              <a:rPr lang="pl-PL" dirty="0" smtClean="0"/>
              <a:t>i edukacyjnych:</a:t>
            </a:r>
          </a:p>
          <a:p>
            <a:r>
              <a:rPr lang="pl-PL" dirty="0" smtClean="0"/>
              <a:t>włączają </a:t>
            </a:r>
            <a:r>
              <a:rPr lang="pl-PL" dirty="0"/>
              <a:t>podmioty z otoczenia szkoły, w tym z sektora pozarządowego</a:t>
            </a:r>
            <a:r>
              <a:rPr lang="pl-PL" dirty="0" smtClean="0"/>
              <a:t>,</a:t>
            </a:r>
          </a:p>
          <a:p>
            <a:r>
              <a:rPr lang="pl-PL" dirty="0" smtClean="0"/>
              <a:t>wzmacniają </a:t>
            </a:r>
            <a:r>
              <a:rPr lang="pl-PL" dirty="0"/>
              <a:t>podmiotowość i aktywność uczniów, w tym uczniów ze specjalnymi potrzebami edukacyjnymi, </a:t>
            </a:r>
            <a:endParaRPr lang="pl-PL" dirty="0" smtClean="0"/>
          </a:p>
          <a:p>
            <a:pPr algn="just"/>
            <a:r>
              <a:rPr lang="pl-PL" dirty="0" smtClean="0"/>
              <a:t>dążą </a:t>
            </a:r>
            <a:r>
              <a:rPr lang="pl-PL" dirty="0"/>
              <a:t>do kształtowania u uczniów otwartej i prospołecznej postawy oraz umiejętności pracy </a:t>
            </a:r>
            <a:r>
              <a:rPr lang="pl-PL" dirty="0" smtClean="0"/>
              <a:t>zespołowej,</a:t>
            </a:r>
          </a:p>
          <a:p>
            <a:r>
              <a:rPr lang="pl-PL" dirty="0" smtClean="0"/>
              <a:t>umożliwiają </a:t>
            </a:r>
            <a:r>
              <a:rPr lang="pl-PL" dirty="0"/>
              <a:t>działania antydyskryminacyjne i włączające uczniów o specyficznych potrzebach edukacyjnych, </a:t>
            </a:r>
            <a:endParaRPr lang="pl-PL" dirty="0" smtClean="0"/>
          </a:p>
          <a:p>
            <a:r>
              <a:rPr lang="pl-PL" dirty="0" smtClean="0"/>
              <a:t>stwarzają </a:t>
            </a:r>
            <a:r>
              <a:rPr lang="pl-PL" dirty="0"/>
              <a:t>warunki do aktywnego udziału rodziców uczniów w życiu szkoły, czyniąc ich współgospodarzami. Idea otwartej szkoły zakłada ścisłą współpracę pracowników szkoły z jej otoczeniem społecznym, współdziałanie i współodpowiedzialność grona pedagogicznego, a także współpracę uczniowską, której celem jest rozwijanie umiejętności miękkich oraz budowanie więzi rówieśniczych.</a:t>
            </a:r>
            <a:r>
              <a:rPr lang="pl-PL" b="1" dirty="0"/>
              <a:t> </a:t>
            </a:r>
            <a:endParaRPr lang="pl-PL" dirty="0"/>
          </a:p>
        </p:txBody>
      </p:sp>
    </p:spTree>
    <p:extLst>
      <p:ext uri="{BB962C8B-B14F-4D97-AF65-F5344CB8AC3E}">
        <p14:creationId xmlns:p14="http://schemas.microsoft.com/office/powerpoint/2010/main" xmlns="" val="238820229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Główne założenia Programu – cel 2</a:t>
            </a:r>
          </a:p>
        </p:txBody>
      </p:sp>
      <p:sp>
        <p:nvSpPr>
          <p:cNvPr id="3" name="Symbol zastępczy zawartości 2"/>
          <p:cNvSpPr>
            <a:spLocks noGrp="1"/>
          </p:cNvSpPr>
          <p:nvPr>
            <p:ph idx="1"/>
          </p:nvPr>
        </p:nvSpPr>
        <p:spPr/>
        <p:txBody>
          <a:bodyPr anchor="ctr"/>
          <a:lstStyle/>
          <a:p>
            <a:pPr marL="45720" indent="0" algn="just">
              <a:lnSpc>
                <a:spcPct val="150000"/>
              </a:lnSpc>
              <a:buNone/>
            </a:pPr>
            <a:r>
              <a:rPr lang="pl-PL" dirty="0"/>
              <a:t>Realizowane wsparcie zakłada aktywny oraz cykliczny (na przestrzeni co najmniej od kilku do kilkunastu miesięcy) charakter realizowanych działań prowadzonych w szkole. Będą obejmowały one m.in.: zajęcia, projekty i inne działania edukacyjne oraz wychowawcze dla uczniów, wsparcie doradcze dla szkół oraz zakup przez szkoły wyposażenia niezbędnego do realizacji wymienionych działań  </a:t>
            </a:r>
          </a:p>
          <a:p>
            <a:endParaRPr lang="pl-PL" dirty="0"/>
          </a:p>
        </p:txBody>
      </p:sp>
    </p:spTree>
    <p:extLst>
      <p:ext uri="{BB962C8B-B14F-4D97-AF65-F5344CB8AC3E}">
        <p14:creationId xmlns:p14="http://schemas.microsoft.com/office/powerpoint/2010/main" xmlns="" val="29845601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Adresaci  </a:t>
            </a:r>
            <a:r>
              <a:rPr lang="pl-PL" dirty="0" smtClean="0"/>
              <a:t>Programu</a:t>
            </a:r>
            <a:endParaRPr lang="pl-PL" dirty="0"/>
          </a:p>
        </p:txBody>
      </p:sp>
      <p:sp>
        <p:nvSpPr>
          <p:cNvPr id="3" name="Symbol zastępczy zawartości 2"/>
          <p:cNvSpPr>
            <a:spLocks noGrp="1"/>
          </p:cNvSpPr>
          <p:nvPr>
            <p:ph idx="1"/>
          </p:nvPr>
        </p:nvSpPr>
        <p:spPr/>
        <p:txBody>
          <a:bodyPr anchor="ctr"/>
          <a:lstStyle/>
          <a:p>
            <a:pPr marL="45720" indent="0" algn="just">
              <a:lnSpc>
                <a:spcPct val="150000"/>
              </a:lnSpc>
              <a:buNone/>
            </a:pPr>
            <a:r>
              <a:rPr lang="pl-PL" b="1" dirty="0"/>
              <a:t>Program jest skierowany do:</a:t>
            </a:r>
            <a:r>
              <a:rPr lang="pl-PL" dirty="0"/>
              <a:t> </a:t>
            </a:r>
          </a:p>
          <a:p>
            <a:pPr lvl="0" fontAlgn="base"/>
            <a:r>
              <a:rPr lang="pl-PL" dirty="0"/>
              <a:t>organów prowadzących szkoły; </a:t>
            </a:r>
          </a:p>
          <a:p>
            <a:pPr lvl="0" fontAlgn="base"/>
            <a:r>
              <a:rPr lang="pl-PL" dirty="0"/>
              <a:t>dyrektorów szkół; </a:t>
            </a:r>
          </a:p>
          <a:p>
            <a:pPr lvl="0" fontAlgn="base"/>
            <a:r>
              <a:rPr lang="pl-PL" dirty="0"/>
              <a:t>organizacji pozarządowych; </a:t>
            </a:r>
          </a:p>
          <a:p>
            <a:r>
              <a:rPr lang="pl-PL" dirty="0"/>
              <a:t>instytucji zajmujących się bezpieczeństwem (np. Policja, Państwowa Straż Pożarna).</a:t>
            </a:r>
          </a:p>
        </p:txBody>
      </p:sp>
    </p:spTree>
    <p:extLst>
      <p:ext uri="{BB962C8B-B14F-4D97-AF65-F5344CB8AC3E}">
        <p14:creationId xmlns:p14="http://schemas.microsoft.com/office/powerpoint/2010/main" xmlns="" val="348364724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Ostateczni odbiorcy</a:t>
            </a:r>
            <a:endParaRPr lang="pl-PL" dirty="0"/>
          </a:p>
        </p:txBody>
      </p:sp>
      <p:sp>
        <p:nvSpPr>
          <p:cNvPr id="3" name="Symbol zastępczy zawartości 2"/>
          <p:cNvSpPr>
            <a:spLocks noGrp="1"/>
          </p:cNvSpPr>
          <p:nvPr>
            <p:ph idx="1"/>
          </p:nvPr>
        </p:nvSpPr>
        <p:spPr/>
        <p:txBody>
          <a:bodyPr anchor="ctr"/>
          <a:lstStyle/>
          <a:p>
            <a:pPr lvl="0" fontAlgn="base"/>
            <a:r>
              <a:rPr lang="pl-PL" dirty="0"/>
              <a:t>uczniowie; </a:t>
            </a:r>
          </a:p>
          <a:p>
            <a:pPr lvl="0" fontAlgn="base"/>
            <a:r>
              <a:rPr lang="pl-PL" dirty="0"/>
              <a:t>nauczyciele; </a:t>
            </a:r>
          </a:p>
          <a:p>
            <a:pPr lvl="0" fontAlgn="base"/>
            <a:r>
              <a:rPr lang="pl-PL" dirty="0"/>
              <a:t>inni pracownicy </a:t>
            </a:r>
            <a:r>
              <a:rPr lang="pl-PL" dirty="0" smtClean="0"/>
              <a:t>szkół;</a:t>
            </a:r>
            <a:endParaRPr lang="pl-PL" dirty="0"/>
          </a:p>
          <a:p>
            <a:pPr lvl="0" algn="just" fontAlgn="base">
              <a:lnSpc>
                <a:spcPct val="150000"/>
              </a:lnSpc>
            </a:pPr>
            <a:r>
              <a:rPr lang="pl-PL" dirty="0" smtClean="0"/>
              <a:t>rodzice </a:t>
            </a:r>
            <a:r>
              <a:rPr lang="pl-PL" dirty="0"/>
              <a:t>uczniów. </a:t>
            </a:r>
          </a:p>
          <a:p>
            <a:endParaRPr lang="pl-PL" dirty="0"/>
          </a:p>
        </p:txBody>
      </p:sp>
    </p:spTree>
    <p:extLst>
      <p:ext uri="{BB962C8B-B14F-4D97-AF65-F5344CB8AC3E}">
        <p14:creationId xmlns:p14="http://schemas.microsoft.com/office/powerpoint/2010/main" xmlns="" val="197304576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Rekomendowane </a:t>
            </a:r>
            <a:r>
              <a:rPr lang="pl-PL" dirty="0" smtClean="0"/>
              <a:t>działania, cel 2</a:t>
            </a:r>
            <a:endParaRPr lang="pl-PL" dirty="0"/>
          </a:p>
        </p:txBody>
      </p:sp>
      <p:sp>
        <p:nvSpPr>
          <p:cNvPr id="3" name="Symbol zastępczy zawartości 2"/>
          <p:cNvSpPr>
            <a:spLocks noGrp="1"/>
          </p:cNvSpPr>
          <p:nvPr>
            <p:ph idx="1"/>
          </p:nvPr>
        </p:nvSpPr>
        <p:spPr/>
        <p:txBody>
          <a:bodyPr anchor="ctr">
            <a:normAutofit/>
          </a:bodyPr>
          <a:lstStyle/>
          <a:p>
            <a:pPr lvl="0" algn="just" fontAlgn="base"/>
            <a:r>
              <a:rPr lang="pl-PL" dirty="0"/>
              <a:t>wsparcie szkoły w realizacji działań promujących aktywność uczniów, mających na celu zwiększenie otwartości szkoły na </a:t>
            </a:r>
            <a:r>
              <a:rPr lang="pl-PL" dirty="0" smtClean="0"/>
              <a:t>współpracę</a:t>
            </a:r>
            <a:br>
              <a:rPr lang="pl-PL" dirty="0" smtClean="0"/>
            </a:br>
            <a:r>
              <a:rPr lang="pl-PL" dirty="0" smtClean="0"/>
              <a:t> </a:t>
            </a:r>
            <a:r>
              <a:rPr lang="pl-PL" dirty="0"/>
              <a:t>z otoczeniem, kształtowanie w uczniach aktywnej, otwartej, prospołecznej postawy;  </a:t>
            </a:r>
          </a:p>
          <a:p>
            <a:pPr lvl="0" algn="just" fontAlgn="base"/>
            <a:r>
              <a:rPr lang="pl-PL" dirty="0"/>
              <a:t>wsparcie szkoły w realizacji działań wychowawczych, w tym rozwijających umiejętności psychospołeczne, takich jak: komunikacyjne, kształtujące więzi interpersonalne między uczniami;  </a:t>
            </a:r>
          </a:p>
          <a:p>
            <a:pPr lvl="0" algn="just" fontAlgn="base"/>
            <a:r>
              <a:rPr lang="pl-PL" dirty="0"/>
              <a:t>wsparcie szkoły w realizacji działań włączających uczniów ze specjalnymi potrzebami edukacyjnymi w życie społeczne; </a:t>
            </a:r>
          </a:p>
          <a:p>
            <a:pPr lvl="0" algn="just" fontAlgn="base"/>
            <a:r>
              <a:rPr lang="pl-PL" dirty="0"/>
              <a:t>wsparcie szkoły w realizacji działań umożliwiających nabycie umiejętności pracy z dziećmi i młodzieżą ze specjalnymi potrzebami edukacyjnymi; </a:t>
            </a:r>
          </a:p>
          <a:p>
            <a:pPr algn="just"/>
            <a:endParaRPr lang="pl-PL" dirty="0"/>
          </a:p>
        </p:txBody>
      </p:sp>
    </p:spTree>
    <p:extLst>
      <p:ext uri="{BB962C8B-B14F-4D97-AF65-F5344CB8AC3E}">
        <p14:creationId xmlns:p14="http://schemas.microsoft.com/office/powerpoint/2010/main" xmlns="" val="94129698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Rekomendowane działania, cel 2</a:t>
            </a:r>
          </a:p>
        </p:txBody>
      </p:sp>
      <p:sp>
        <p:nvSpPr>
          <p:cNvPr id="3" name="Symbol zastępczy zawartości 2"/>
          <p:cNvSpPr>
            <a:spLocks noGrp="1"/>
          </p:cNvSpPr>
          <p:nvPr>
            <p:ph idx="1"/>
          </p:nvPr>
        </p:nvSpPr>
        <p:spPr/>
        <p:txBody>
          <a:bodyPr>
            <a:normAutofit lnSpcReduction="10000"/>
          </a:bodyPr>
          <a:lstStyle/>
          <a:p>
            <a:pPr lvl="0" algn="just" fontAlgn="base"/>
            <a:r>
              <a:rPr lang="pl-PL" dirty="0"/>
              <a:t>wsparcie szkoły w realizacji działań antydyskryminacyjnych, w tym służących przeciwdziałaniu agresji rówieśniczej powodowanej stereotypami i uprzedzeniami; </a:t>
            </a:r>
          </a:p>
          <a:p>
            <a:pPr lvl="0" algn="just" fontAlgn="base"/>
            <a:r>
              <a:rPr lang="pl-PL" dirty="0"/>
              <a:t>wsparcie szkoły w realizacji działań integrujących z lokalnym środowiskiem; </a:t>
            </a:r>
          </a:p>
          <a:p>
            <a:pPr lvl="0" algn="just" fontAlgn="base"/>
            <a:r>
              <a:rPr lang="pl-PL" dirty="0"/>
              <a:t>wsparcie szkoły w realizacji działań</a:t>
            </a:r>
            <a:r>
              <a:rPr lang="pl-PL" baseline="30000" dirty="0"/>
              <a:t> </a:t>
            </a:r>
            <a:r>
              <a:rPr lang="pl-PL" dirty="0"/>
              <a:t>związanych z wdrażaniem programu mediacji rówieśniczych oraz programów profilaktycznych ukierunkowanych na rozwiązywanie konfliktów z wykorzystaniem metody mediacji </a:t>
            </a:r>
            <a:r>
              <a:rPr lang="pl-PL" dirty="0" smtClean="0"/>
              <a:t/>
            </a:r>
            <a:br>
              <a:rPr lang="pl-PL" dirty="0" smtClean="0"/>
            </a:br>
            <a:r>
              <a:rPr lang="pl-PL" dirty="0" smtClean="0"/>
              <a:t>i </a:t>
            </a:r>
            <a:r>
              <a:rPr lang="pl-PL" dirty="0"/>
              <a:t>negocjacji; </a:t>
            </a:r>
          </a:p>
          <a:p>
            <a:pPr lvl="0" algn="just" fontAlgn="base"/>
            <a:r>
              <a:rPr lang="pl-PL" dirty="0"/>
              <a:t>doposażenie szkół w celu stworzenia niezbędnych warunków do podjęcia działań ułatwiających współdziałanie z podmiotami, o których mowa w art. 2a ust. 1 i art. 56 ust. 1 ustawy o systemie oświaty, których celem jest zapewnienie bezpiecznych warunków nauki, wychowania i opieki poprzez budowanie prawidłowych relacji rówieśniczych oraz integrację szkoły </a:t>
            </a:r>
            <a:r>
              <a:rPr lang="pl-PL" dirty="0" smtClean="0"/>
              <a:t/>
            </a:r>
            <a:br>
              <a:rPr lang="pl-PL" dirty="0" smtClean="0"/>
            </a:br>
            <a:r>
              <a:rPr lang="pl-PL" dirty="0" smtClean="0"/>
              <a:t>z </a:t>
            </a:r>
            <a:r>
              <a:rPr lang="pl-PL" dirty="0"/>
              <a:t>lokalnym środowiskiem. </a:t>
            </a:r>
          </a:p>
          <a:p>
            <a:pPr algn="just"/>
            <a:endParaRPr lang="pl-PL" dirty="0"/>
          </a:p>
        </p:txBody>
      </p:sp>
    </p:spTree>
    <p:extLst>
      <p:ext uri="{BB962C8B-B14F-4D97-AF65-F5344CB8AC3E}">
        <p14:creationId xmlns:p14="http://schemas.microsoft.com/office/powerpoint/2010/main" xmlns="" val="125482804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Finansowanie Programu </a:t>
            </a:r>
          </a:p>
        </p:txBody>
      </p:sp>
      <p:sp>
        <p:nvSpPr>
          <p:cNvPr id="3" name="Symbol zastępczy zawartości 2"/>
          <p:cNvSpPr>
            <a:spLocks noGrp="1"/>
          </p:cNvSpPr>
          <p:nvPr>
            <p:ph idx="1"/>
          </p:nvPr>
        </p:nvSpPr>
        <p:spPr/>
        <p:txBody>
          <a:bodyPr>
            <a:normAutofit/>
          </a:bodyPr>
          <a:lstStyle/>
          <a:p>
            <a:r>
              <a:rPr lang="pl-PL" dirty="0" smtClean="0"/>
              <a:t>Środki ujęte </a:t>
            </a:r>
            <a:r>
              <a:rPr lang="pl-PL" dirty="0"/>
              <a:t>w rezerwie celowej budżetu </a:t>
            </a:r>
            <a:r>
              <a:rPr lang="pl-PL" dirty="0" smtClean="0"/>
              <a:t>państwa</a:t>
            </a:r>
          </a:p>
          <a:p>
            <a:r>
              <a:rPr lang="pl-PL" dirty="0"/>
              <a:t>Środki ujęte w </a:t>
            </a:r>
            <a:r>
              <a:rPr lang="pl-PL" dirty="0" smtClean="0"/>
              <a:t>budżetach </a:t>
            </a:r>
            <a:r>
              <a:rPr lang="pl-PL" dirty="0"/>
              <a:t>jednostek samorządu </a:t>
            </a:r>
            <a:r>
              <a:rPr lang="pl-PL" dirty="0" smtClean="0"/>
              <a:t>terytorialnego</a:t>
            </a:r>
          </a:p>
          <a:p>
            <a:r>
              <a:rPr lang="pl-PL" dirty="0" smtClean="0"/>
              <a:t>Działania</a:t>
            </a:r>
            <a:r>
              <a:rPr lang="pl-PL" dirty="0"/>
              <a:t> </a:t>
            </a:r>
            <a:r>
              <a:rPr lang="pl-PL" dirty="0" smtClean="0"/>
              <a:t>celu 2 </a:t>
            </a:r>
            <a:r>
              <a:rPr lang="pl-PL" dirty="0"/>
              <a:t>będą </a:t>
            </a:r>
            <a:r>
              <a:rPr lang="pl-PL" dirty="0" smtClean="0"/>
              <a:t>dofinansowane </a:t>
            </a:r>
            <a:r>
              <a:rPr lang="pl-PL" dirty="0"/>
              <a:t>w ramach udzielanych dotacji i realizowane </a:t>
            </a:r>
            <a:r>
              <a:rPr lang="pl-PL" dirty="0" smtClean="0"/>
              <a:t>przez </a:t>
            </a:r>
            <a:r>
              <a:rPr lang="pl-PL" dirty="0"/>
              <a:t>jednostki samorządu terytorialnego będące organami prowadzącymi szkoły oraz organy prowadzące szkoły niepubliczne i publiczne inne niż JST, w oparciu o rozporządzenie Rady Ministrów w sprawie realizacji Rządowego </a:t>
            </a:r>
            <a:r>
              <a:rPr lang="pl-PL" dirty="0" smtClean="0"/>
              <a:t>programu </a:t>
            </a:r>
            <a:r>
              <a:rPr lang="pl-PL" dirty="0"/>
              <a:t>„Bezpieczna+”, a także umowę zawartą zgodnie z art. 150 ustawy z dnia 27 sierpnia 2009 r. o finansach </a:t>
            </a:r>
            <a:r>
              <a:rPr lang="pl-PL" dirty="0" smtClean="0"/>
              <a:t>publicznych</a:t>
            </a:r>
          </a:p>
          <a:p>
            <a:r>
              <a:rPr lang="pl-PL" dirty="0" smtClean="0"/>
              <a:t>Dofinansowanie </a:t>
            </a:r>
            <a:r>
              <a:rPr lang="pl-PL" dirty="0"/>
              <a:t>projektów w poszczególnych województwach będzie realizowane według </a:t>
            </a:r>
            <a:r>
              <a:rPr lang="pl-PL" dirty="0" smtClean="0"/>
              <a:t>procedury.</a:t>
            </a:r>
            <a:r>
              <a:rPr lang="pl-PL" dirty="0"/>
              <a:t>   </a:t>
            </a:r>
            <a:r>
              <a:rPr lang="pl-PL" dirty="0" smtClean="0"/>
              <a:t> </a:t>
            </a:r>
            <a:endParaRPr lang="pl-PL" dirty="0"/>
          </a:p>
        </p:txBody>
      </p:sp>
    </p:spTree>
    <p:extLst>
      <p:ext uri="{BB962C8B-B14F-4D97-AF65-F5344CB8AC3E}">
        <p14:creationId xmlns:p14="http://schemas.microsoft.com/office/powerpoint/2010/main" xmlns="" val="3770575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Zakładane </a:t>
            </a:r>
            <a:r>
              <a:rPr lang="pl-PL" dirty="0" smtClean="0"/>
              <a:t>rezultaty cel 2</a:t>
            </a:r>
            <a:endParaRPr lang="pl-PL" dirty="0"/>
          </a:p>
        </p:txBody>
      </p:sp>
      <p:sp>
        <p:nvSpPr>
          <p:cNvPr id="3" name="Symbol zastępczy zawartości 2"/>
          <p:cNvSpPr>
            <a:spLocks noGrp="1"/>
          </p:cNvSpPr>
          <p:nvPr>
            <p:ph idx="1"/>
          </p:nvPr>
        </p:nvSpPr>
        <p:spPr/>
        <p:txBody>
          <a:bodyPr anchor="ctr"/>
          <a:lstStyle/>
          <a:p>
            <a:pPr lvl="0" algn="just" fontAlgn="base"/>
            <a:r>
              <a:rPr lang="pl-PL" dirty="0"/>
              <a:t>wzrost liczby szkół, które podjęły lub kontynuują </a:t>
            </a:r>
            <a:r>
              <a:rPr lang="pl-PL" dirty="0" smtClean="0"/>
              <a:t>współpracę</a:t>
            </a:r>
            <a:br>
              <a:rPr lang="pl-PL" dirty="0" smtClean="0"/>
            </a:br>
            <a:r>
              <a:rPr lang="pl-PL" dirty="0" smtClean="0"/>
              <a:t> </a:t>
            </a:r>
            <a:r>
              <a:rPr lang="pl-PL" dirty="0"/>
              <a:t>z organizacjami pozarządowymi i instytucjami zajmującymi się sprawami bezpieczeństwa, a także wzrost aktywności uczniów w tym zakresie; </a:t>
            </a:r>
          </a:p>
          <a:p>
            <a:pPr lvl="0" algn="just" fontAlgn="base"/>
            <a:r>
              <a:rPr lang="pl-PL" dirty="0"/>
              <a:t>podniesienie kompetencji psychospołecznych uczniów oraz </a:t>
            </a:r>
            <a:r>
              <a:rPr lang="pl-PL" dirty="0" smtClean="0"/>
              <a:t>wzmacnianie</a:t>
            </a:r>
            <a:br>
              <a:rPr lang="pl-PL" dirty="0" smtClean="0"/>
            </a:br>
            <a:r>
              <a:rPr lang="pl-PL" dirty="0" smtClean="0"/>
              <a:t> </a:t>
            </a:r>
            <a:r>
              <a:rPr lang="pl-PL" dirty="0"/>
              <a:t>u nich otwartej i prospołecznej postawy, aktywności obywatelskiej oraz umiejętności pracy zespołowej; </a:t>
            </a:r>
          </a:p>
          <a:p>
            <a:pPr lvl="0" algn="just" fontAlgn="base"/>
            <a:r>
              <a:rPr lang="pl-PL" dirty="0"/>
              <a:t>wzrost liczby szkół, które wdrożyły działania na rzecz budowania pozytywnego klimatu szkoły, w tym poprawy relacji w zespole uczniowskim, relacji nauczyciel–uczeń i szkoła–rodzice uczniów. </a:t>
            </a:r>
          </a:p>
          <a:p>
            <a:pPr algn="just"/>
            <a:endParaRPr lang="pl-PL" dirty="0"/>
          </a:p>
        </p:txBody>
      </p:sp>
    </p:spTree>
    <p:extLst>
      <p:ext uri="{BB962C8B-B14F-4D97-AF65-F5344CB8AC3E}">
        <p14:creationId xmlns:p14="http://schemas.microsoft.com/office/powerpoint/2010/main" xmlns="" val="356665720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ytuł 12"/>
          <p:cNvSpPr>
            <a:spLocks noGrp="1"/>
          </p:cNvSpPr>
          <p:nvPr>
            <p:ph type="title"/>
          </p:nvPr>
        </p:nvSpPr>
        <p:spPr/>
        <p:txBody>
          <a:bodyPr/>
          <a:lstStyle/>
          <a:p>
            <a:r>
              <a:rPr lang="pl-PL" dirty="0"/>
              <a:t>Podstawa </a:t>
            </a:r>
            <a:r>
              <a:rPr lang="pl-PL" dirty="0" smtClean="0"/>
              <a:t>realizacji</a:t>
            </a:r>
            <a:endParaRPr lang="pl-PL" dirty="0"/>
          </a:p>
        </p:txBody>
      </p:sp>
      <p:sp>
        <p:nvSpPr>
          <p:cNvPr id="14" name="Symbol zastępczy zawartości 13"/>
          <p:cNvSpPr>
            <a:spLocks noGrp="1"/>
          </p:cNvSpPr>
          <p:nvPr>
            <p:ph idx="1"/>
          </p:nvPr>
        </p:nvSpPr>
        <p:spPr>
          <a:xfrm>
            <a:off x="1065212" y="1828800"/>
            <a:ext cx="9061648" cy="4191000"/>
          </a:xfrm>
        </p:spPr>
        <p:txBody>
          <a:bodyPr/>
          <a:lstStyle/>
          <a:p>
            <a:pPr algn="just">
              <a:lnSpc>
                <a:spcPct val="150000"/>
              </a:lnSpc>
            </a:pPr>
            <a:r>
              <a:rPr lang="pl-PL" spc="-150" dirty="0" smtClean="0"/>
              <a:t>U c h w a ł a  n r  8 </a:t>
            </a:r>
            <a:r>
              <a:rPr lang="pl-PL" spc="-150" dirty="0"/>
              <a:t>9 / 2 0 1 5 </a:t>
            </a:r>
            <a:r>
              <a:rPr lang="pl-PL" spc="-150" dirty="0" smtClean="0"/>
              <a:t> R a d y M i n i s t r ó w  </a:t>
            </a:r>
            <a:r>
              <a:rPr lang="pl-PL" dirty="0" smtClean="0"/>
              <a:t>z </a:t>
            </a:r>
            <a:r>
              <a:rPr lang="pl-PL" dirty="0"/>
              <a:t>dnia 23 czerwca 2015 </a:t>
            </a:r>
            <a:r>
              <a:rPr lang="pl-PL" dirty="0" smtClean="0"/>
              <a:t>r. </a:t>
            </a:r>
            <a:br>
              <a:rPr lang="pl-PL" dirty="0" smtClean="0"/>
            </a:br>
            <a:r>
              <a:rPr lang="pl-PL" dirty="0" smtClean="0"/>
              <a:t>w </a:t>
            </a:r>
            <a:r>
              <a:rPr lang="pl-PL" dirty="0"/>
              <a:t>sprawie Rządowego programu wspomagania w latach 2015–2018 organów prowadzących szkoły w zapewnieniu bezpiecznych warunków nauki, wychowania </a:t>
            </a:r>
            <a:r>
              <a:rPr lang="pl-PL" dirty="0" smtClean="0"/>
              <a:t>i </a:t>
            </a:r>
            <a:r>
              <a:rPr lang="pl-PL" dirty="0"/>
              <a:t>opieki w szkołach – „Bezpieczna</a:t>
            </a:r>
            <a:r>
              <a:rPr lang="pl-PL" dirty="0" smtClean="0"/>
              <a:t>+”</a:t>
            </a:r>
          </a:p>
          <a:p>
            <a:pPr algn="just"/>
            <a:r>
              <a:rPr lang="pl-PL" dirty="0" smtClean="0"/>
              <a:t>Rozporządzenie Rady Ministrów z </a:t>
            </a:r>
            <a:r>
              <a:rPr lang="pl-PL" dirty="0"/>
              <a:t>dnia 23 czerwca 2015 r. </a:t>
            </a:r>
            <a:endParaRPr lang="pl-PL" dirty="0" smtClean="0"/>
          </a:p>
          <a:p>
            <a:pPr algn="just"/>
            <a:r>
              <a:rPr lang="pl-PL" dirty="0"/>
              <a:t>Załącznik  do uchwały nr 89/2015 Rady Ministrów  z dnia 23 czerwca 2015 r. </a:t>
            </a:r>
          </a:p>
        </p:txBody>
      </p:sp>
    </p:spTree>
    <p:extLst>
      <p:ext uri="{BB962C8B-B14F-4D97-AF65-F5344CB8AC3E}">
        <p14:creationId xmlns:p14="http://schemas.microsoft.com/office/powerpoint/2010/main" xmlns="" val="143723139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M</a:t>
            </a:r>
            <a:r>
              <a:rPr lang="pl-PL" dirty="0" smtClean="0"/>
              <a:t>onitoring</a:t>
            </a:r>
            <a:r>
              <a:rPr lang="pl-PL" dirty="0"/>
              <a:t>, analizy bieżące i ocena skuteczności podejmowanych działań</a:t>
            </a:r>
          </a:p>
        </p:txBody>
      </p:sp>
      <p:sp>
        <p:nvSpPr>
          <p:cNvPr id="3" name="Symbol zastępczy zawartości 2"/>
          <p:cNvSpPr>
            <a:spLocks noGrp="1"/>
          </p:cNvSpPr>
          <p:nvPr>
            <p:ph idx="1"/>
          </p:nvPr>
        </p:nvSpPr>
        <p:spPr/>
        <p:txBody>
          <a:bodyPr>
            <a:normAutofit/>
          </a:bodyPr>
          <a:lstStyle/>
          <a:p>
            <a:r>
              <a:rPr lang="pl-PL" dirty="0"/>
              <a:t>dokumentacja działań, w tym oferty/wnioski podmiotów aplikujących o realizację </a:t>
            </a:r>
            <a:r>
              <a:rPr lang="pl-PL" dirty="0" smtClean="0"/>
              <a:t>działań</a:t>
            </a:r>
          </a:p>
          <a:p>
            <a:r>
              <a:rPr lang="pl-PL" dirty="0"/>
              <a:t>sprawozdania z realizacji działań opracowywane przez beneficjentów działań </a:t>
            </a:r>
            <a:r>
              <a:rPr lang="pl-PL" dirty="0" smtClean="0"/>
              <a:t>konkursowych</a:t>
            </a:r>
          </a:p>
          <a:p>
            <a:r>
              <a:rPr lang="pl-PL" dirty="0"/>
              <a:t>badania i analizy, tj. badania ankietowe i testowe (w tym sprawdzające efekty uczenia się) prowadzone wśród beneficjentów działań </a:t>
            </a:r>
            <a:r>
              <a:rPr lang="pl-PL" dirty="0" smtClean="0"/>
              <a:t>konkursowych, </a:t>
            </a:r>
            <a:r>
              <a:rPr lang="pl-PL" dirty="0"/>
              <a:t>w tym w </a:t>
            </a:r>
            <a:r>
              <a:rPr lang="pl-PL" dirty="0" smtClean="0"/>
              <a:t>szkołach</a:t>
            </a:r>
          </a:p>
          <a:p>
            <a:r>
              <a:rPr lang="pl-PL" dirty="0"/>
              <a:t>Wojewoda, każdego roku, przygotuje sprawozdanie  z realizacji Programu w danym województwie w danym roku, na podstawie sprawozdań przedłożonych przez organy prowadzące szkoły, zawierające zestawienie ilościowo-wartościowe wydatków dokonanych w ramach Programu oraz informacje o przebiegu wdrażania Programu w regionie. </a:t>
            </a:r>
          </a:p>
          <a:p>
            <a:endParaRPr lang="pl-PL" dirty="0"/>
          </a:p>
        </p:txBody>
      </p:sp>
    </p:spTree>
    <p:extLst>
      <p:ext uri="{BB962C8B-B14F-4D97-AF65-F5344CB8AC3E}">
        <p14:creationId xmlns:p14="http://schemas.microsoft.com/office/powerpoint/2010/main" xmlns="" val="258780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Projekt</a:t>
            </a:r>
            <a:br>
              <a:rPr lang="pl-PL" dirty="0" smtClean="0"/>
            </a:br>
            <a:endParaRPr lang="pl-PL" dirty="0"/>
          </a:p>
        </p:txBody>
      </p:sp>
      <p:graphicFrame>
        <p:nvGraphicFramePr>
          <p:cNvPr id="4" name="Symbol zastępczy zawartości 3"/>
          <p:cNvGraphicFramePr>
            <a:graphicFrameLocks noGrp="1"/>
          </p:cNvGraphicFramePr>
          <p:nvPr>
            <p:ph idx="1"/>
            <p:extLst/>
          </p:nvPr>
        </p:nvGraphicFramePr>
        <p:xfrm>
          <a:off x="837981" y="1826042"/>
          <a:ext cx="10512862" cy="43502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571710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Projekt</a:t>
            </a:r>
            <a:br>
              <a:rPr lang="pl-PL" dirty="0" smtClean="0"/>
            </a:br>
            <a:endParaRPr lang="pl-PL" dirty="0"/>
          </a:p>
        </p:txBody>
      </p:sp>
      <p:graphicFrame>
        <p:nvGraphicFramePr>
          <p:cNvPr id="4" name="Symbol zastępczy zawartości 3"/>
          <p:cNvGraphicFramePr>
            <a:graphicFrameLocks noGrp="1"/>
          </p:cNvGraphicFramePr>
          <p:nvPr>
            <p:ph idx="1"/>
            <p:extLst/>
          </p:nvPr>
        </p:nvGraphicFramePr>
        <p:xfrm>
          <a:off x="837981" y="1826042"/>
          <a:ext cx="10512862" cy="43502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12637881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Projekt</a:t>
            </a:r>
            <a:br>
              <a:rPr lang="pl-PL" dirty="0" smtClean="0"/>
            </a:br>
            <a:endParaRPr lang="pl-PL" dirty="0"/>
          </a:p>
        </p:txBody>
      </p:sp>
      <p:graphicFrame>
        <p:nvGraphicFramePr>
          <p:cNvPr id="4" name="Symbol zastępczy zawartości 3"/>
          <p:cNvGraphicFramePr>
            <a:graphicFrameLocks noGrp="1"/>
          </p:cNvGraphicFramePr>
          <p:nvPr>
            <p:ph idx="1"/>
            <p:extLst/>
          </p:nvPr>
        </p:nvGraphicFramePr>
        <p:xfrm>
          <a:off x="837981" y="1518748"/>
          <a:ext cx="10512862" cy="51313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65212369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Projekt – zarządzanie cyklem projektu</a:t>
            </a:r>
            <a:br>
              <a:rPr lang="pl-PL" dirty="0" smtClean="0"/>
            </a:br>
            <a:endParaRPr lang="pl-PL" dirty="0"/>
          </a:p>
        </p:txBody>
      </p:sp>
      <p:graphicFrame>
        <p:nvGraphicFramePr>
          <p:cNvPr id="4" name="Symbol zastępczy zawartości 3"/>
          <p:cNvGraphicFramePr>
            <a:graphicFrameLocks noGrp="1"/>
          </p:cNvGraphicFramePr>
          <p:nvPr>
            <p:ph idx="1"/>
            <p:extLst/>
          </p:nvPr>
        </p:nvGraphicFramePr>
        <p:xfrm>
          <a:off x="-1" y="1268647"/>
          <a:ext cx="11978970" cy="59937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5016898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Projekt – zarządzanie cyklem projektu</a:t>
            </a:r>
            <a:br>
              <a:rPr lang="pl-PL" dirty="0" smtClean="0"/>
            </a:br>
            <a:endParaRPr lang="pl-PL" dirty="0"/>
          </a:p>
        </p:txBody>
      </p:sp>
      <p:graphicFrame>
        <p:nvGraphicFramePr>
          <p:cNvPr id="4" name="Symbol zastępczy zawartości 3"/>
          <p:cNvGraphicFramePr>
            <a:graphicFrameLocks noGrp="1"/>
          </p:cNvGraphicFramePr>
          <p:nvPr>
            <p:ph idx="1"/>
            <p:extLst/>
          </p:nvPr>
        </p:nvGraphicFramePr>
        <p:xfrm>
          <a:off x="-1" y="1268647"/>
          <a:ext cx="11978970" cy="59937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35666472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Projekt – zarządzanie cyklem projektu</a:t>
            </a:r>
            <a:br>
              <a:rPr lang="pl-PL" dirty="0" smtClean="0"/>
            </a:br>
            <a:endParaRPr lang="pl-PL" dirty="0"/>
          </a:p>
        </p:txBody>
      </p:sp>
      <p:graphicFrame>
        <p:nvGraphicFramePr>
          <p:cNvPr id="4" name="Symbol zastępczy zawartości 3"/>
          <p:cNvGraphicFramePr>
            <a:graphicFrameLocks noGrp="1"/>
          </p:cNvGraphicFramePr>
          <p:nvPr>
            <p:ph idx="1"/>
            <p:extLst/>
          </p:nvPr>
        </p:nvGraphicFramePr>
        <p:xfrm>
          <a:off x="837981" y="3131466"/>
          <a:ext cx="8010415" cy="30447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Kształt litery L 4"/>
          <p:cNvSpPr/>
          <p:nvPr/>
        </p:nvSpPr>
        <p:spPr>
          <a:xfrm rot="5400000">
            <a:off x="8998802" y="1512298"/>
            <a:ext cx="1162642" cy="2451919"/>
          </a:xfrm>
          <a:prstGeom prst="corner">
            <a:avLst>
              <a:gd name="adj1" fmla="val 16120"/>
              <a:gd name="adj2" fmla="val 16110"/>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7" name="Grupa 6"/>
          <p:cNvGrpSpPr/>
          <p:nvPr/>
        </p:nvGrpSpPr>
        <p:grpSpPr>
          <a:xfrm>
            <a:off x="8625165" y="2413510"/>
            <a:ext cx="1909915" cy="1674153"/>
            <a:chOff x="5494720" y="211804"/>
            <a:chExt cx="1910413" cy="1674589"/>
          </a:xfrm>
        </p:grpSpPr>
        <p:sp>
          <p:nvSpPr>
            <p:cNvPr id="8" name="Prostokąt 7"/>
            <p:cNvSpPr/>
            <p:nvPr/>
          </p:nvSpPr>
          <p:spPr>
            <a:xfrm>
              <a:off x="5494720" y="211804"/>
              <a:ext cx="1910413" cy="167458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9" name="Prostokąt 8"/>
            <p:cNvSpPr/>
            <p:nvPr/>
          </p:nvSpPr>
          <p:spPr>
            <a:xfrm>
              <a:off x="5494720" y="211804"/>
              <a:ext cx="1910413" cy="167458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14270" tIns="114270" rIns="114270" bIns="114270" numCol="1" spcCol="1270" anchor="t" anchorCtr="0">
              <a:noAutofit/>
            </a:bodyPr>
            <a:lstStyle/>
            <a:p>
              <a:pPr defTabSz="1333100">
                <a:lnSpc>
                  <a:spcPct val="90000"/>
                </a:lnSpc>
                <a:spcBef>
                  <a:spcPct val="0"/>
                </a:spcBef>
                <a:spcAft>
                  <a:spcPct val="35000"/>
                </a:spcAft>
              </a:pPr>
              <a:r>
                <a:rPr lang="pl-PL" sz="2999" dirty="0"/>
                <a:t>Cel nadrzędny</a:t>
              </a:r>
            </a:p>
            <a:p>
              <a:pPr defTabSz="1333100">
                <a:lnSpc>
                  <a:spcPct val="90000"/>
                </a:lnSpc>
                <a:spcBef>
                  <a:spcPct val="0"/>
                </a:spcBef>
                <a:spcAft>
                  <a:spcPct val="35000"/>
                </a:spcAft>
              </a:pPr>
              <a:endParaRPr lang="pl-PL" sz="2999" dirty="0"/>
            </a:p>
            <a:p>
              <a:pPr defTabSz="1333100">
                <a:lnSpc>
                  <a:spcPct val="90000"/>
                </a:lnSpc>
                <a:spcBef>
                  <a:spcPct val="0"/>
                </a:spcBef>
                <a:spcAft>
                  <a:spcPct val="35000"/>
                </a:spcAft>
              </a:pPr>
              <a:endParaRPr lang="pl-PL" sz="2999" dirty="0"/>
            </a:p>
          </p:txBody>
        </p:sp>
      </p:grpSp>
      <p:sp>
        <p:nvSpPr>
          <p:cNvPr id="10" name="Trójkąt równoramienny 9"/>
          <p:cNvSpPr/>
          <p:nvPr/>
        </p:nvSpPr>
        <p:spPr>
          <a:xfrm>
            <a:off x="7858301" y="2558077"/>
            <a:ext cx="360361" cy="360361"/>
          </a:xfrm>
          <a:prstGeom prst="triangle">
            <a:avLst>
              <a:gd name="adj" fmla="val 100000"/>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Tree>
    <p:extLst>
      <p:ext uri="{BB962C8B-B14F-4D97-AF65-F5344CB8AC3E}">
        <p14:creationId xmlns:p14="http://schemas.microsoft.com/office/powerpoint/2010/main" xmlns="" val="278822803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Projekt – zarządzanie cyklem projektu</a:t>
            </a:r>
            <a:br>
              <a:rPr lang="pl-PL" dirty="0" smtClean="0"/>
            </a:br>
            <a:endParaRPr lang="pl-PL" dirty="0"/>
          </a:p>
        </p:txBody>
      </p:sp>
      <p:sp>
        <p:nvSpPr>
          <p:cNvPr id="3" name="Symbol zastępczy zawartości 2"/>
          <p:cNvSpPr>
            <a:spLocks noGrp="1"/>
          </p:cNvSpPr>
          <p:nvPr>
            <p:ph idx="1"/>
          </p:nvPr>
        </p:nvSpPr>
        <p:spPr/>
        <p:txBody>
          <a:bodyPr/>
          <a:lstStyle/>
          <a:p>
            <a:pPr marL="0" indent="0">
              <a:buNone/>
            </a:pPr>
            <a:r>
              <a:rPr lang="pl-PL" dirty="0" smtClean="0"/>
              <a:t>Rezultaty</a:t>
            </a:r>
          </a:p>
          <a:p>
            <a:pPr marL="0" indent="0">
              <a:buNone/>
            </a:pPr>
            <a:r>
              <a:rPr lang="pl-PL" dirty="0" smtClean="0"/>
              <a:t>Jakościowe</a:t>
            </a:r>
          </a:p>
          <a:p>
            <a:pPr marL="0" indent="0">
              <a:buNone/>
            </a:pPr>
            <a:r>
              <a:rPr lang="pl-PL" dirty="0" smtClean="0"/>
              <a:t>Twarde</a:t>
            </a:r>
          </a:p>
          <a:p>
            <a:pPr marL="0" indent="0">
              <a:buNone/>
            </a:pPr>
            <a:r>
              <a:rPr lang="pl-PL" dirty="0" smtClean="0"/>
              <a:t>Miękkie</a:t>
            </a:r>
          </a:p>
          <a:p>
            <a:pPr marL="0" indent="0">
              <a:buNone/>
            </a:pPr>
            <a:endParaRPr lang="pl-PL" dirty="0"/>
          </a:p>
        </p:txBody>
      </p:sp>
    </p:spTree>
    <p:extLst>
      <p:ext uri="{BB962C8B-B14F-4D97-AF65-F5344CB8AC3E}">
        <p14:creationId xmlns:p14="http://schemas.microsoft.com/office/powerpoint/2010/main" xmlns="" val="175629822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Projekt – zarządzanie cyklem projektu</a:t>
            </a:r>
            <a:br>
              <a:rPr lang="pl-PL" dirty="0" smtClean="0"/>
            </a:br>
            <a:endParaRPr lang="pl-PL" dirty="0"/>
          </a:p>
        </p:txBody>
      </p:sp>
      <p:sp>
        <p:nvSpPr>
          <p:cNvPr id="3" name="Symbol zastępczy zawartości 2"/>
          <p:cNvSpPr>
            <a:spLocks noGrp="1"/>
          </p:cNvSpPr>
          <p:nvPr>
            <p:ph idx="1"/>
          </p:nvPr>
        </p:nvSpPr>
        <p:spPr>
          <a:xfrm>
            <a:off x="837981" y="1334465"/>
            <a:ext cx="10512862" cy="5039689"/>
          </a:xfrm>
        </p:spPr>
        <p:txBody>
          <a:bodyPr/>
          <a:lstStyle/>
          <a:p>
            <a:pPr marL="0" indent="0">
              <a:buNone/>
            </a:pPr>
            <a:r>
              <a:rPr lang="pl-PL" dirty="0" smtClean="0"/>
              <a:t>Pojęcie projektu:</a:t>
            </a:r>
          </a:p>
          <a:p>
            <a:pPr>
              <a:buFontTx/>
              <a:buChar char="-"/>
            </a:pPr>
            <a:r>
              <a:rPr lang="pl-PL" dirty="0" smtClean="0"/>
              <a:t>Celowość</a:t>
            </a:r>
          </a:p>
          <a:p>
            <a:pPr>
              <a:buFontTx/>
              <a:buChar char="-"/>
            </a:pPr>
            <a:r>
              <a:rPr lang="pl-PL" dirty="0" smtClean="0"/>
              <a:t>Działania</a:t>
            </a:r>
          </a:p>
          <a:p>
            <a:pPr>
              <a:buFontTx/>
              <a:buChar char="-"/>
            </a:pPr>
            <a:r>
              <a:rPr lang="pl-PL" dirty="0" smtClean="0"/>
              <a:t>Harmonogram</a:t>
            </a:r>
          </a:p>
          <a:p>
            <a:pPr>
              <a:buFontTx/>
              <a:buChar char="-"/>
            </a:pPr>
            <a:r>
              <a:rPr lang="pl-PL" dirty="0" smtClean="0"/>
              <a:t>Budżet</a:t>
            </a:r>
          </a:p>
          <a:p>
            <a:pPr>
              <a:buFontTx/>
              <a:buChar char="-"/>
            </a:pPr>
            <a:r>
              <a:rPr lang="pl-PL" dirty="0" smtClean="0"/>
              <a:t>Zasoby ludzkie</a:t>
            </a:r>
          </a:p>
          <a:p>
            <a:pPr>
              <a:buFontTx/>
              <a:buChar char="-"/>
            </a:pPr>
            <a:r>
              <a:rPr lang="pl-PL" dirty="0" smtClean="0"/>
              <a:t>Monitoring, ewaluacja</a:t>
            </a:r>
          </a:p>
          <a:p>
            <a:pPr>
              <a:buFontTx/>
              <a:buChar char="-"/>
            </a:pPr>
            <a:endParaRPr lang="pl-PL" dirty="0"/>
          </a:p>
          <a:p>
            <a:pPr marL="0" indent="0">
              <a:buNone/>
            </a:pPr>
            <a:r>
              <a:rPr lang="pl-PL" dirty="0" smtClean="0"/>
              <a:t>Zmiana zastanej sytuacji (negatywnej), jej poprawa.</a:t>
            </a:r>
          </a:p>
          <a:p>
            <a:pPr marL="0" indent="0">
              <a:buNone/>
            </a:pPr>
            <a:endParaRPr lang="pl-PL" dirty="0" smtClean="0"/>
          </a:p>
        </p:txBody>
      </p:sp>
    </p:spTree>
    <p:extLst>
      <p:ext uri="{BB962C8B-B14F-4D97-AF65-F5344CB8AC3E}">
        <p14:creationId xmlns:p14="http://schemas.microsoft.com/office/powerpoint/2010/main" xmlns="" val="31838542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Projekt – zarządzanie cyklem projektu</a:t>
            </a:r>
            <a:br>
              <a:rPr lang="pl-PL" dirty="0" smtClean="0"/>
            </a:br>
            <a:endParaRPr lang="pl-PL" dirty="0"/>
          </a:p>
        </p:txBody>
      </p:sp>
      <p:sp>
        <p:nvSpPr>
          <p:cNvPr id="3" name="Symbol zastępczy zawartości 2"/>
          <p:cNvSpPr>
            <a:spLocks noGrp="1"/>
          </p:cNvSpPr>
          <p:nvPr>
            <p:ph idx="1"/>
          </p:nvPr>
        </p:nvSpPr>
        <p:spPr/>
        <p:txBody>
          <a:bodyPr/>
          <a:lstStyle/>
          <a:p>
            <a:pPr marL="0" indent="0">
              <a:buNone/>
            </a:pPr>
            <a:r>
              <a:rPr lang="pl-PL" dirty="0" smtClean="0"/>
              <a:t>Ewaluacja</a:t>
            </a:r>
          </a:p>
          <a:p>
            <a:pPr marL="0" indent="0">
              <a:buNone/>
            </a:pPr>
            <a:r>
              <a:rPr lang="pl-PL" dirty="0" smtClean="0"/>
              <a:t>Zakłada zbadanie faktycznych osiągnięć w stosunku do zakładanych celów i zdiagnozowanych potrzeb.</a:t>
            </a:r>
          </a:p>
          <a:p>
            <a:pPr marL="0" indent="0">
              <a:buNone/>
            </a:pPr>
            <a:endParaRPr lang="pl-PL" dirty="0"/>
          </a:p>
          <a:p>
            <a:pPr marL="0" indent="0">
              <a:buNone/>
            </a:pPr>
            <a:r>
              <a:rPr lang="pl-PL" dirty="0" smtClean="0"/>
              <a:t>Kryteria: zgodność, skuteczność, trwałość, wydajność, zarządzanie, trafność</a:t>
            </a:r>
            <a:r>
              <a:rPr lang="pl-PL" smtClean="0"/>
              <a:t>, </a:t>
            </a:r>
            <a:r>
              <a:rPr lang="pl-PL" smtClean="0"/>
              <a:t>użyteczność</a:t>
            </a:r>
            <a:r>
              <a:rPr lang="pl-PL" smtClean="0"/>
              <a:t>.</a:t>
            </a:r>
            <a:endParaRPr lang="pl-PL" dirty="0" smtClean="0"/>
          </a:p>
        </p:txBody>
      </p:sp>
    </p:spTree>
    <p:extLst>
      <p:ext uri="{BB962C8B-B14F-4D97-AF65-F5344CB8AC3E}">
        <p14:creationId xmlns:p14="http://schemas.microsoft.com/office/powerpoint/2010/main" xmlns="" val="220286827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61375" y="116632"/>
            <a:ext cx="8686801" cy="1066800"/>
          </a:xfrm>
        </p:spPr>
        <p:txBody>
          <a:bodyPr/>
          <a:lstStyle/>
          <a:p>
            <a:r>
              <a:rPr lang="pl-PL" dirty="0" smtClean="0"/>
              <a:t>Założenia</a:t>
            </a:r>
            <a:endParaRPr lang="pl-PL" dirty="0"/>
          </a:p>
        </p:txBody>
      </p:sp>
      <p:sp>
        <p:nvSpPr>
          <p:cNvPr id="3" name="Symbol zastępczy zawartości 2"/>
          <p:cNvSpPr>
            <a:spLocks noGrp="1"/>
          </p:cNvSpPr>
          <p:nvPr>
            <p:ph idx="1"/>
          </p:nvPr>
        </p:nvSpPr>
        <p:spPr>
          <a:xfrm>
            <a:off x="1061375" y="1183432"/>
            <a:ext cx="8686801" cy="4765848"/>
          </a:xfrm>
        </p:spPr>
        <p:txBody>
          <a:bodyPr>
            <a:noAutofit/>
          </a:bodyPr>
          <a:lstStyle/>
          <a:p>
            <a:pPr marL="45720" indent="0" algn="just">
              <a:lnSpc>
                <a:spcPct val="150000"/>
              </a:lnSpc>
              <a:buNone/>
            </a:pPr>
            <a:r>
              <a:rPr lang="pl-PL" sz="1400" dirty="0"/>
              <a:t>Rządowy program Bezpieczna</a:t>
            </a:r>
            <a:r>
              <a:rPr lang="pl-PL" sz="1400" dirty="0" smtClean="0"/>
              <a:t>+ </a:t>
            </a:r>
            <a:r>
              <a:rPr lang="pl-PL" sz="1400" dirty="0"/>
              <a:t>stanowi kontynuację i rozszerzenie Rządowego programu na lata 2014–2016 </a:t>
            </a:r>
            <a:r>
              <a:rPr lang="pl-PL" sz="1400" dirty="0" smtClean="0"/>
              <a:t>Bezpieczna </a:t>
            </a:r>
            <a:r>
              <a:rPr lang="pl-PL" sz="1400" dirty="0"/>
              <a:t>i przyjazna szkoła w </a:t>
            </a:r>
            <a:r>
              <a:rPr lang="pl-PL" sz="1400" dirty="0" smtClean="0"/>
              <a:t>zakresie:</a:t>
            </a:r>
          </a:p>
          <a:p>
            <a:pPr algn="just">
              <a:lnSpc>
                <a:spcPct val="150000"/>
              </a:lnSpc>
            </a:pPr>
            <a:r>
              <a:rPr lang="pl-PL" sz="1400" dirty="0" smtClean="0"/>
              <a:t> </a:t>
            </a:r>
            <a:r>
              <a:rPr lang="pl-PL" sz="1400" dirty="0"/>
              <a:t>budowania współpracy szkół z organizacjami </a:t>
            </a:r>
            <a:r>
              <a:rPr lang="pl-PL" sz="1400" dirty="0" smtClean="0"/>
              <a:t>pozarządowymi,</a:t>
            </a:r>
          </a:p>
          <a:p>
            <a:pPr algn="just">
              <a:lnSpc>
                <a:spcPct val="150000"/>
              </a:lnSpc>
            </a:pPr>
            <a:r>
              <a:rPr lang="pl-PL" sz="1400" dirty="0" smtClean="0"/>
              <a:t>podnoszenia </a:t>
            </a:r>
            <a:r>
              <a:rPr lang="pl-PL" sz="1400" dirty="0"/>
              <a:t>szkolnych standardów bezpieczeństwa, w tym procedur postępowania w sytuacjach </a:t>
            </a:r>
            <a:r>
              <a:rPr lang="pl-PL" sz="1400" dirty="0" smtClean="0"/>
              <a:t>kryzysowych,</a:t>
            </a:r>
          </a:p>
          <a:p>
            <a:pPr algn="just">
              <a:lnSpc>
                <a:spcPct val="150000"/>
              </a:lnSpc>
            </a:pPr>
            <a:r>
              <a:rPr lang="pl-PL" sz="1400" dirty="0" smtClean="0"/>
              <a:t>włączania </a:t>
            </a:r>
            <a:r>
              <a:rPr lang="pl-PL" sz="1400" dirty="0"/>
              <a:t>rodziców uczniów w działania dotyczące bezpieczeństwa w </a:t>
            </a:r>
            <a:r>
              <a:rPr lang="pl-PL" sz="1400" dirty="0" smtClean="0"/>
              <a:t>cyberprzestrzeni,</a:t>
            </a:r>
          </a:p>
          <a:p>
            <a:pPr algn="just">
              <a:lnSpc>
                <a:spcPct val="150000"/>
              </a:lnSpc>
            </a:pPr>
            <a:r>
              <a:rPr lang="pl-PL" sz="1400" dirty="0" smtClean="0"/>
              <a:t>tworzenia </a:t>
            </a:r>
            <a:r>
              <a:rPr lang="pl-PL" sz="1400" dirty="0"/>
              <a:t>warunków do współpracy szkół z Państwową Strażą Pożarną w realizacji praktycznych </a:t>
            </a:r>
            <a:r>
              <a:rPr lang="pl-PL" sz="1400" dirty="0" smtClean="0"/>
              <a:t>zajęć,</a:t>
            </a:r>
            <a:br>
              <a:rPr lang="pl-PL" sz="1400" dirty="0" smtClean="0"/>
            </a:br>
            <a:r>
              <a:rPr lang="pl-PL" sz="1400" dirty="0" smtClean="0"/>
              <a:t>w </a:t>
            </a:r>
            <a:r>
              <a:rPr lang="pl-PL" sz="1400" dirty="0"/>
              <a:t>szczególności z zakresu bezpieczeństwa przeciwpożarowego . </a:t>
            </a:r>
            <a:endParaRPr lang="pl-PL" sz="1400" dirty="0" smtClean="0"/>
          </a:p>
          <a:p>
            <a:pPr marL="45720" indent="0" algn="just">
              <a:lnSpc>
                <a:spcPct val="150000"/>
              </a:lnSpc>
              <a:buNone/>
            </a:pPr>
            <a:r>
              <a:rPr lang="pl-PL" sz="1400" dirty="0" smtClean="0"/>
              <a:t>Działania </a:t>
            </a:r>
            <a:r>
              <a:rPr lang="pl-PL" sz="1400" dirty="0"/>
              <a:t>realizowane w ramach obydwu wymienionych wyżej programów będą miały charakter </a:t>
            </a:r>
            <a:r>
              <a:rPr lang="pl-PL" sz="1400" dirty="0" smtClean="0"/>
              <a:t>komplementarny.</a:t>
            </a:r>
            <a:endParaRPr lang="pl-PL" sz="1400" dirty="0"/>
          </a:p>
          <a:p>
            <a:pPr marL="45720" indent="0" algn="just">
              <a:lnSpc>
                <a:spcPct val="150000"/>
              </a:lnSpc>
              <a:buNone/>
            </a:pPr>
            <a:r>
              <a:rPr lang="pl-PL" sz="1400" dirty="0" smtClean="0"/>
              <a:t> </a:t>
            </a:r>
            <a:r>
              <a:rPr lang="pl-PL" sz="1400" dirty="0"/>
              <a:t> </a:t>
            </a:r>
          </a:p>
          <a:p>
            <a:pPr marL="45720" indent="0" algn="just">
              <a:lnSpc>
                <a:spcPct val="150000"/>
              </a:lnSpc>
              <a:buNone/>
            </a:pPr>
            <a:endParaRPr lang="pl-PL" sz="1400" dirty="0"/>
          </a:p>
        </p:txBody>
      </p:sp>
    </p:spTree>
    <p:extLst>
      <p:ext uri="{BB962C8B-B14F-4D97-AF65-F5344CB8AC3E}">
        <p14:creationId xmlns:p14="http://schemas.microsoft.com/office/powerpoint/2010/main" xmlns="" val="1956225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Założenia</a:t>
            </a:r>
          </a:p>
        </p:txBody>
      </p:sp>
      <p:sp>
        <p:nvSpPr>
          <p:cNvPr id="3" name="Symbol zastępczy zawartości 2"/>
          <p:cNvSpPr>
            <a:spLocks noGrp="1"/>
          </p:cNvSpPr>
          <p:nvPr>
            <p:ph idx="1"/>
          </p:nvPr>
        </p:nvSpPr>
        <p:spPr/>
        <p:txBody>
          <a:bodyPr/>
          <a:lstStyle/>
          <a:p>
            <a:pPr marL="45720" indent="0" algn="just">
              <a:lnSpc>
                <a:spcPct val="150000"/>
              </a:lnSpc>
              <a:buNone/>
            </a:pPr>
            <a:r>
              <a:rPr lang="pl-PL" dirty="0" smtClean="0"/>
              <a:t>Program kładzie </a:t>
            </a:r>
            <a:r>
              <a:rPr lang="pl-PL" dirty="0"/>
              <a:t>nacisk na kluczowe elementy związane z bezpieczeństwem uczniów, zarówno w szkole, jak i poza nią, oraz budowanie pozytywnego klimatu </a:t>
            </a:r>
            <a:r>
              <a:rPr lang="pl-PL" dirty="0" smtClean="0"/>
              <a:t>szkoły.</a:t>
            </a:r>
          </a:p>
          <a:p>
            <a:pPr marL="45720" indent="0" algn="just">
              <a:lnSpc>
                <a:spcPct val="150000"/>
              </a:lnSpc>
              <a:buNone/>
            </a:pPr>
            <a:r>
              <a:rPr lang="pl-PL" dirty="0" smtClean="0"/>
              <a:t>Działania </a:t>
            </a:r>
            <a:r>
              <a:rPr lang="pl-PL" dirty="0"/>
              <a:t>planowane w ramach Programu będą ukierunkowane na podnoszenie kompetencji związanych z bezpieczeństwem wszystkich grup tworzących środowisko szkolne oraz będą sprzyjać współpracy </a:t>
            </a:r>
            <a:r>
              <a:rPr lang="pl-PL" dirty="0" smtClean="0"/>
              <a:t/>
            </a:r>
            <a:br>
              <a:rPr lang="pl-PL" dirty="0" smtClean="0"/>
            </a:br>
            <a:r>
              <a:rPr lang="pl-PL" dirty="0" smtClean="0"/>
              <a:t>z </a:t>
            </a:r>
            <a:r>
              <a:rPr lang="pl-PL" dirty="0"/>
              <a:t>organizacjami pozarządowymi i lokalnym środowiskiem </a:t>
            </a:r>
            <a:r>
              <a:rPr lang="pl-PL" dirty="0" smtClean="0"/>
              <a:t>szkoły.</a:t>
            </a:r>
            <a:endParaRPr lang="pl-PL" dirty="0"/>
          </a:p>
          <a:p>
            <a:pPr marL="45720" indent="0" algn="just">
              <a:lnSpc>
                <a:spcPct val="150000"/>
              </a:lnSpc>
              <a:buNone/>
            </a:pPr>
            <a:endParaRPr lang="pl-PL" dirty="0"/>
          </a:p>
        </p:txBody>
      </p:sp>
    </p:spTree>
    <p:extLst>
      <p:ext uri="{BB962C8B-B14F-4D97-AF65-F5344CB8AC3E}">
        <p14:creationId xmlns:p14="http://schemas.microsoft.com/office/powerpoint/2010/main" xmlns="" val="4045345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Diagnoza sytuacji w obszarze dotyczącym bezpieczeństwa w szkołach </a:t>
            </a:r>
          </a:p>
        </p:txBody>
      </p:sp>
      <p:sp>
        <p:nvSpPr>
          <p:cNvPr id="3" name="Symbol zastępczy zawartości 2"/>
          <p:cNvSpPr>
            <a:spLocks noGrp="1"/>
          </p:cNvSpPr>
          <p:nvPr>
            <p:ph idx="1"/>
          </p:nvPr>
        </p:nvSpPr>
        <p:spPr/>
        <p:txBody>
          <a:bodyPr anchor="ctr"/>
          <a:lstStyle/>
          <a:p>
            <a:pPr algn="just"/>
            <a:r>
              <a:rPr lang="pl-PL" dirty="0"/>
              <a:t>Cyberprzestrzeń jako istotny element funkcjonowania </a:t>
            </a:r>
            <a:r>
              <a:rPr lang="pl-PL" dirty="0" smtClean="0"/>
              <a:t>społecznego</a:t>
            </a:r>
          </a:p>
          <a:p>
            <a:pPr algn="just"/>
            <a:r>
              <a:rPr lang="pl-PL" dirty="0"/>
              <a:t>Otwarta </a:t>
            </a:r>
            <a:r>
              <a:rPr lang="pl-PL" dirty="0" smtClean="0"/>
              <a:t>szkoła</a:t>
            </a:r>
          </a:p>
          <a:p>
            <a:pPr algn="just"/>
            <a:r>
              <a:rPr lang="pl-PL" dirty="0"/>
              <a:t>Upowszechnianie wiedzy o zasadach postępowania w sytuacjach </a:t>
            </a:r>
            <a:r>
              <a:rPr lang="pl-PL" dirty="0" smtClean="0"/>
              <a:t>kryzysowych</a:t>
            </a:r>
          </a:p>
          <a:p>
            <a:pPr algn="just"/>
            <a:r>
              <a:rPr lang="pl-PL" dirty="0"/>
              <a:t>Upowszechnianie wśród dzieci i młodzieży wiedzy dotyczącej bezpieczeństwa przeciwpożarowego </a:t>
            </a:r>
          </a:p>
        </p:txBody>
      </p:sp>
    </p:spTree>
    <p:extLst>
      <p:ext uri="{BB962C8B-B14F-4D97-AF65-F5344CB8AC3E}">
        <p14:creationId xmlns:p14="http://schemas.microsoft.com/office/powerpoint/2010/main" xmlns="" val="55954618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Cel główny </a:t>
            </a:r>
          </a:p>
        </p:txBody>
      </p:sp>
      <p:sp>
        <p:nvSpPr>
          <p:cNvPr id="3" name="Symbol zastępczy zawartości 2"/>
          <p:cNvSpPr>
            <a:spLocks noGrp="1"/>
          </p:cNvSpPr>
          <p:nvPr>
            <p:ph idx="1"/>
          </p:nvPr>
        </p:nvSpPr>
        <p:spPr/>
        <p:txBody>
          <a:bodyPr anchor="ctr"/>
          <a:lstStyle/>
          <a:p>
            <a:pPr marL="45720" indent="0" algn="just">
              <a:lnSpc>
                <a:spcPct val="150000"/>
              </a:lnSpc>
              <a:buNone/>
            </a:pPr>
            <a:r>
              <a:rPr lang="pl-PL" dirty="0"/>
              <a:t>Poprawa bezpieczeństwa uczniów poprzez działania prowadzone </a:t>
            </a:r>
            <a:r>
              <a:rPr lang="pl-PL" dirty="0" smtClean="0"/>
              <a:t/>
            </a:r>
            <a:br>
              <a:rPr lang="pl-PL" dirty="0" smtClean="0"/>
            </a:br>
            <a:r>
              <a:rPr lang="pl-PL" dirty="0" smtClean="0"/>
              <a:t>we </a:t>
            </a:r>
            <a:r>
              <a:rPr lang="pl-PL" dirty="0"/>
              <a:t>współpracy z organizacjami pozarządowymi oraz instytucjami zajmującymi się sprawami bezpieczeństwa, sprzyjające kształtowaniu postaw i nawyków bezpiecznego zachowania</a:t>
            </a:r>
          </a:p>
        </p:txBody>
      </p:sp>
    </p:spTree>
    <p:extLst>
      <p:ext uri="{BB962C8B-B14F-4D97-AF65-F5344CB8AC3E}">
        <p14:creationId xmlns:p14="http://schemas.microsoft.com/office/powerpoint/2010/main" xmlns="" val="290182059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Cel szczegółowy nr </a:t>
            </a:r>
            <a:r>
              <a:rPr lang="pl-PL" dirty="0" smtClean="0"/>
              <a:t>2</a:t>
            </a:r>
            <a:endParaRPr lang="pl-PL" dirty="0"/>
          </a:p>
        </p:txBody>
      </p:sp>
      <p:sp>
        <p:nvSpPr>
          <p:cNvPr id="3" name="Symbol zastępczy zawartości 2"/>
          <p:cNvSpPr>
            <a:spLocks noGrp="1"/>
          </p:cNvSpPr>
          <p:nvPr>
            <p:ph idx="1"/>
          </p:nvPr>
        </p:nvSpPr>
        <p:spPr/>
        <p:txBody>
          <a:bodyPr anchor="ctr"/>
          <a:lstStyle/>
          <a:p>
            <a:pPr marL="45720" indent="0">
              <a:lnSpc>
                <a:spcPct val="150000"/>
              </a:lnSpc>
              <a:buNone/>
            </a:pPr>
            <a:r>
              <a:rPr lang="pl-PL" dirty="0"/>
              <a:t>Kształtowanie otwartości i budowanie pozytywnego klimatu szkoły poprzez działania ułatwiające współdziałanie z podmiotami, o których mowa w art. 2a ust. 1 i art. 56 ust. 1 ustawy z dnia 7 września 1991 r. o systemie oświaty, w tym:</a:t>
            </a:r>
            <a:r>
              <a:rPr lang="pl-PL" b="1" dirty="0"/>
              <a:t> </a:t>
            </a:r>
            <a:endParaRPr lang="pl-PL" dirty="0"/>
          </a:p>
          <a:p>
            <a:pPr marL="45720" indent="0">
              <a:lnSpc>
                <a:spcPct val="150000"/>
              </a:lnSpc>
              <a:buNone/>
            </a:pPr>
            <a:endParaRPr lang="pl-PL" dirty="0"/>
          </a:p>
        </p:txBody>
      </p:sp>
    </p:spTree>
    <p:extLst>
      <p:ext uri="{BB962C8B-B14F-4D97-AF65-F5344CB8AC3E}">
        <p14:creationId xmlns:p14="http://schemas.microsoft.com/office/powerpoint/2010/main" xmlns="" val="18837544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Cel szczegółowy nr 2</a:t>
            </a:r>
          </a:p>
        </p:txBody>
      </p:sp>
      <p:sp>
        <p:nvSpPr>
          <p:cNvPr id="3" name="Symbol zastępczy zawartości 2"/>
          <p:cNvSpPr>
            <a:spLocks noGrp="1"/>
          </p:cNvSpPr>
          <p:nvPr>
            <p:ph idx="1"/>
          </p:nvPr>
        </p:nvSpPr>
        <p:spPr/>
        <p:txBody>
          <a:bodyPr anchor="ctr"/>
          <a:lstStyle/>
          <a:p>
            <a:pPr marL="45720" indent="0" algn="just">
              <a:lnSpc>
                <a:spcPct val="150000"/>
              </a:lnSpc>
              <a:buNone/>
            </a:pPr>
            <a:r>
              <a:rPr lang="pl-PL" dirty="0"/>
              <a:t>2.1. zwiększenie otwartości szkoły na współpracę z podmiotami, o których mowa w art. 2a ust. 1 i art. 56 ust. 1 ustawy o systemie oświaty w celu podniesienia jakości działań wychowawczych i opiekuńczych, w szczególności poprzez nawiązanie współpracy z organizacjami pozarządowymi </a:t>
            </a:r>
            <a:r>
              <a:rPr lang="pl-PL" dirty="0" smtClean="0"/>
              <a:t/>
            </a:r>
            <a:br>
              <a:rPr lang="pl-PL" dirty="0" smtClean="0"/>
            </a:br>
            <a:r>
              <a:rPr lang="pl-PL" dirty="0" smtClean="0"/>
              <a:t>oraz </a:t>
            </a:r>
            <a:r>
              <a:rPr lang="pl-PL" dirty="0"/>
              <a:t>instytucjami zajmującymi się sprawami bezpieczeństwa;</a:t>
            </a:r>
          </a:p>
        </p:txBody>
      </p:sp>
    </p:spTree>
    <p:extLst>
      <p:ext uri="{BB962C8B-B14F-4D97-AF65-F5344CB8AC3E}">
        <p14:creationId xmlns:p14="http://schemas.microsoft.com/office/powerpoint/2010/main" xmlns="" val="386790447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Cel szczegółowy nr 2</a:t>
            </a:r>
          </a:p>
        </p:txBody>
      </p:sp>
      <p:sp>
        <p:nvSpPr>
          <p:cNvPr id="3" name="Symbol zastępczy zawartości 2"/>
          <p:cNvSpPr>
            <a:spLocks noGrp="1"/>
          </p:cNvSpPr>
          <p:nvPr>
            <p:ph idx="1"/>
          </p:nvPr>
        </p:nvSpPr>
        <p:spPr/>
        <p:txBody>
          <a:bodyPr anchor="ctr"/>
          <a:lstStyle/>
          <a:p>
            <a:pPr marL="45720" indent="0" algn="just">
              <a:lnSpc>
                <a:spcPct val="150000"/>
              </a:lnSpc>
              <a:buNone/>
            </a:pPr>
            <a:r>
              <a:rPr lang="pl-PL" dirty="0"/>
              <a:t>2.2. kształtowanie u uczniów aktywnej, otwartej, prospołecznej postawy </a:t>
            </a:r>
            <a:r>
              <a:rPr lang="pl-PL" dirty="0" smtClean="0"/>
              <a:t/>
            </a:r>
            <a:br>
              <a:rPr lang="pl-PL" dirty="0" smtClean="0"/>
            </a:br>
            <a:r>
              <a:rPr lang="pl-PL" dirty="0" smtClean="0"/>
              <a:t>oraz </a:t>
            </a:r>
            <a:r>
              <a:rPr lang="pl-PL" dirty="0"/>
              <a:t>rozwijanie ich umiejętności psychospołecznych, aktywności obywatelskiej oraz umiejętności pracy zespołowej, a także aktywności </a:t>
            </a:r>
            <a:r>
              <a:rPr lang="pl-PL" dirty="0" err="1"/>
              <a:t>wolontariackiej</a:t>
            </a:r>
            <a:r>
              <a:rPr lang="pl-PL" dirty="0"/>
              <a:t>;</a:t>
            </a:r>
          </a:p>
        </p:txBody>
      </p:sp>
    </p:spTree>
    <p:extLst>
      <p:ext uri="{BB962C8B-B14F-4D97-AF65-F5344CB8AC3E}">
        <p14:creationId xmlns:p14="http://schemas.microsoft.com/office/powerpoint/2010/main" xmlns="" val="23978380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Business Contrast 16x9">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Telefon służbowy">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Telefon służbowy Theme">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Telefon służbowy">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Telefon służbowy Theme">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Telefon służbowy">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D182A0E-7F17-4A86-A7C5-8846F54E438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Prezentacja biznesowa o wysokim kontraście (panoramiczna)</Template>
  <TotalTime>0</TotalTime>
  <Words>827</Words>
  <Application>Microsoft Office PowerPoint</Application>
  <PresentationFormat>Niestandardowy</PresentationFormat>
  <Paragraphs>130</Paragraphs>
  <Slides>29</Slides>
  <Notes>0</Notes>
  <HiddenSlides>0</HiddenSlides>
  <MMClips>0</MMClips>
  <ScaleCrop>false</ScaleCrop>
  <HeadingPairs>
    <vt:vector size="4" baseType="variant">
      <vt:variant>
        <vt:lpstr>Motyw</vt:lpstr>
      </vt:variant>
      <vt:variant>
        <vt:i4>1</vt:i4>
      </vt:variant>
      <vt:variant>
        <vt:lpstr>Tytuły slajdów</vt:lpstr>
      </vt:variant>
      <vt:variant>
        <vt:i4>29</vt:i4>
      </vt:variant>
    </vt:vector>
  </HeadingPairs>
  <TitlesOfParts>
    <vt:vector size="30" baseType="lpstr">
      <vt:lpstr>Business Contrast 16x9</vt:lpstr>
      <vt:lpstr>Slajd 1</vt:lpstr>
      <vt:lpstr>Podstawa realizacji</vt:lpstr>
      <vt:lpstr>Założenia</vt:lpstr>
      <vt:lpstr>Założenia</vt:lpstr>
      <vt:lpstr>Diagnoza sytuacji w obszarze dotyczącym bezpieczeństwa w szkołach </vt:lpstr>
      <vt:lpstr>Cel główny </vt:lpstr>
      <vt:lpstr>Cel szczegółowy nr 2</vt:lpstr>
      <vt:lpstr>Cel szczegółowy nr 2</vt:lpstr>
      <vt:lpstr>Cel szczegółowy nr 2</vt:lpstr>
      <vt:lpstr>Cel szczegółowy nr 2</vt:lpstr>
      <vt:lpstr>Główne założenia Programu</vt:lpstr>
      <vt:lpstr>Główne założenia Programu – cel 2</vt:lpstr>
      <vt:lpstr>Główne założenia Programu – cel 2</vt:lpstr>
      <vt:lpstr>Adresaci  Programu</vt:lpstr>
      <vt:lpstr>Ostateczni odbiorcy</vt:lpstr>
      <vt:lpstr>Rekomendowane działania, cel 2</vt:lpstr>
      <vt:lpstr>Rekomendowane działania, cel 2</vt:lpstr>
      <vt:lpstr>Finansowanie Programu </vt:lpstr>
      <vt:lpstr>Zakładane rezultaty cel 2</vt:lpstr>
      <vt:lpstr>Monitoring, analizy bieżące i ocena skuteczności podejmowanych działań</vt:lpstr>
      <vt:lpstr>Projekt </vt:lpstr>
      <vt:lpstr>Projekt </vt:lpstr>
      <vt:lpstr>Projekt </vt:lpstr>
      <vt:lpstr>Projekt – zarządzanie cyklem projektu </vt:lpstr>
      <vt:lpstr>Projekt – zarządzanie cyklem projektu </vt:lpstr>
      <vt:lpstr>Projekt – zarządzanie cyklem projektu </vt:lpstr>
      <vt:lpstr>Projekt – zarządzanie cyklem projektu </vt:lpstr>
      <vt:lpstr>Projekt – zarządzanie cyklem projektu </vt:lpstr>
      <vt:lpstr>Projekt – zarządzanie cyklem projektu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2015-09-07T19:12:26Z</dcterms:created>
  <dcterms:modified xsi:type="dcterms:W3CDTF">2015-09-09T13:16:26Z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TC028952669991</vt:lpwstr>
  </property>
</Properties>
</file>