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27E"/>
    <a:srgbClr val="74A1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40" autoAdjust="0"/>
    <p:restoredTop sz="86420" autoAdjust="0"/>
  </p:normalViewPr>
  <p:slideViewPr>
    <p:cSldViewPr>
      <p:cViewPr>
        <p:scale>
          <a:sx n="50" d="100"/>
          <a:sy n="50" d="100"/>
        </p:scale>
        <p:origin x="-103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8EA5-0B58-42FE-8675-C407E66CDB87}" type="datetimeFigureOut">
              <a:rPr lang="pl-PL" smtClean="0"/>
              <a:pPr/>
              <a:t>2013-03-13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DB6C-8D95-4DE0-8EE5-1CD44682D7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8EA5-0B58-42FE-8675-C407E66CDB87}" type="datetimeFigureOut">
              <a:rPr lang="pl-PL" smtClean="0"/>
              <a:pPr/>
              <a:t>2013-03-13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DB6C-8D95-4DE0-8EE5-1CD44682D7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8EA5-0B58-42FE-8675-C407E66CDB87}" type="datetimeFigureOut">
              <a:rPr lang="pl-PL" smtClean="0"/>
              <a:pPr/>
              <a:t>2013-03-13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DB6C-8D95-4DE0-8EE5-1CD44682D7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8EA5-0B58-42FE-8675-C407E66CDB87}" type="datetimeFigureOut">
              <a:rPr lang="pl-PL" smtClean="0"/>
              <a:pPr/>
              <a:t>2013-03-13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DB6C-8D95-4DE0-8EE5-1CD44682D7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8EA5-0B58-42FE-8675-C407E66CDB87}" type="datetimeFigureOut">
              <a:rPr lang="pl-PL" smtClean="0"/>
              <a:pPr/>
              <a:t>2013-03-13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DB6C-8D95-4DE0-8EE5-1CD44682D7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8EA5-0B58-42FE-8675-C407E66CDB87}" type="datetimeFigureOut">
              <a:rPr lang="pl-PL" smtClean="0"/>
              <a:pPr/>
              <a:t>2013-03-13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DB6C-8D95-4DE0-8EE5-1CD44682D7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8EA5-0B58-42FE-8675-C407E66CDB87}" type="datetimeFigureOut">
              <a:rPr lang="pl-PL" smtClean="0"/>
              <a:pPr/>
              <a:t>2013-03-13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DB6C-8D95-4DE0-8EE5-1CD44682D7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8EA5-0B58-42FE-8675-C407E66CDB87}" type="datetimeFigureOut">
              <a:rPr lang="pl-PL" smtClean="0"/>
              <a:pPr/>
              <a:t>2013-03-13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DB6C-8D95-4DE0-8EE5-1CD44682D7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8EA5-0B58-42FE-8675-C407E66CDB87}" type="datetimeFigureOut">
              <a:rPr lang="pl-PL" smtClean="0"/>
              <a:pPr/>
              <a:t>2013-03-13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DB6C-8D95-4DE0-8EE5-1CD44682D7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8EA5-0B58-42FE-8675-C407E66CDB87}" type="datetimeFigureOut">
              <a:rPr lang="pl-PL" smtClean="0"/>
              <a:pPr/>
              <a:t>2013-03-13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DB6C-8D95-4DE0-8EE5-1CD44682D7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8EA5-0B58-42FE-8675-C407E66CDB87}" type="datetimeFigureOut">
              <a:rPr lang="pl-PL" smtClean="0"/>
              <a:pPr/>
              <a:t>2013-03-13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DB6C-8D95-4DE0-8EE5-1CD44682D7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9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18EA5-0B58-42FE-8675-C407E66CDB87}" type="datetimeFigureOut">
              <a:rPr lang="pl-PL" smtClean="0"/>
              <a:pPr/>
              <a:t>2013-03-13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3DB6C-8D95-4DE0-8EE5-1CD44682D72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39552" y="476672"/>
            <a:ext cx="8136904" cy="5976664"/>
          </a:xfrm>
          <a:prstGeom prst="rect">
            <a:avLst/>
          </a:prstGeom>
          <a:solidFill>
            <a:schemeClr val="accent5">
              <a:lumMod val="20000"/>
              <a:lumOff val="80000"/>
              <a:alpha val="6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20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827584" y="6457890"/>
            <a:ext cx="9289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              </a:t>
            </a:r>
            <a:r>
              <a:rPr lang="pl-PL" sz="2000" b="1" dirty="0" err="1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MRMGW</a:t>
            </a:r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   Młodzie</a:t>
            </a:r>
            <a:r>
              <a:rPr lang="pl-PL" sz="16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ż</a:t>
            </a:r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owa  Rada  Miasta  Gorzowa  Wielkopolskiego</a:t>
            </a:r>
            <a:endParaRPr lang="pl-PL" sz="2000" b="1" dirty="0">
              <a:solidFill>
                <a:schemeClr val="bg1"/>
              </a:solidFill>
              <a:latin typeface="Eurostile" pitchFamily="34" charset="0"/>
              <a:cs typeface="David" pitchFamily="2" charset="-79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23528" y="404664"/>
            <a:ext cx="84249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EDUKACJA TEATRALNA OCZAMI MŁODZIEŻY</a:t>
            </a:r>
          </a:p>
          <a:p>
            <a:pPr algn="ctr"/>
            <a:endParaRPr lang="pl-PL" sz="4800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Współpraca Młodzieżowej Rady Miasta Gorzowa Wlkp. </a:t>
            </a:r>
            <a:br>
              <a:rPr lang="pl-PL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oraz Teatru im. J. Osterwy</a:t>
            </a:r>
            <a:br>
              <a:rPr lang="pl-PL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3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w Gorzowie </a:t>
            </a:r>
          </a:p>
          <a:p>
            <a:pPr algn="r"/>
            <a:endParaRPr lang="pl-PL" sz="3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l-PL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Spotkanie dyrektorów oraz nauczycieli lubuskich szkół</a:t>
            </a:r>
          </a:p>
          <a:p>
            <a:pPr algn="r"/>
            <a:r>
              <a:rPr lang="pl-PL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13 marca 2013</a:t>
            </a:r>
          </a:p>
          <a:p>
            <a:pPr algn="ctr"/>
            <a:endParaRPr lang="pl-PL" sz="3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547664" y="6457890"/>
            <a:ext cx="9289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   </a:t>
            </a:r>
            <a:r>
              <a:rPr lang="pl-PL" sz="2000" b="1" dirty="0" err="1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MRMGW</a:t>
            </a:r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   Młodzie</a:t>
            </a:r>
            <a:r>
              <a:rPr lang="pl-PL" sz="16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ż</a:t>
            </a:r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owa  Rada  Miasta  Gorzowa  Wielkopolskiego</a:t>
            </a:r>
            <a:endParaRPr lang="pl-PL" sz="2000" b="1" dirty="0">
              <a:solidFill>
                <a:schemeClr val="bg1"/>
              </a:solidFill>
              <a:latin typeface="Eurostile" pitchFamily="34" charset="0"/>
              <a:cs typeface="David" pitchFamily="2" charset="-79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539552" y="476672"/>
            <a:ext cx="8136904" cy="5976664"/>
          </a:xfrm>
          <a:prstGeom prst="rect">
            <a:avLst/>
          </a:prstGeom>
          <a:solidFill>
            <a:schemeClr val="accent5">
              <a:lumMod val="20000"/>
              <a:lumOff val="80000"/>
              <a:alpha val="6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20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467544" y="548680"/>
            <a:ext cx="867645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latin typeface="Arial" pitchFamily="34" charset="0"/>
                <a:cs typeface="Arial" pitchFamily="34" charset="0"/>
              </a:rPr>
              <a:t>Kontrowersje wokół spektaklu</a:t>
            </a:r>
            <a:r>
              <a:rPr lang="pl-PL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„Miki Mister </a:t>
            </a:r>
            <a:r>
              <a:rPr lang="pl-PL" sz="28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DJ</a:t>
            </a:r>
            <a:r>
              <a:rPr lang="pl-PL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pl-PL" sz="26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pl-PL" sz="26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arenR"/>
            </a:pP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problem niezrozumienia przekazu przedstawienia</a:t>
            </a:r>
            <a:r>
              <a:rPr lang="pl-PL" sz="2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457200" indent="-457200"/>
            <a:r>
              <a:rPr lang="pl-PL" sz="2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l-PL" sz="2600" b="1" dirty="0" smtClean="0">
                <a:latin typeface="Arial" pitchFamily="34" charset="0"/>
                <a:cs typeface="Arial" pitchFamily="34" charset="0"/>
              </a:rPr>
              <a:t>2)  ankieta wśród uczniów II </a:t>
            </a:r>
            <a:r>
              <a:rPr lang="pl-PL" sz="2600" b="1" dirty="0" err="1" smtClean="0">
                <a:latin typeface="Arial" pitchFamily="34" charset="0"/>
                <a:cs typeface="Arial" pitchFamily="34" charset="0"/>
              </a:rPr>
              <a:t>LO</a:t>
            </a: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 – widzów sztuki,</a:t>
            </a:r>
          </a:p>
          <a:p>
            <a:endParaRPr lang="pl-PL" sz="2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600" b="1" dirty="0" smtClean="0">
                <a:latin typeface="Arial" pitchFamily="34" charset="0"/>
                <a:cs typeface="Arial" pitchFamily="34" charset="0"/>
              </a:rPr>
              <a:t>3)  udział </a:t>
            </a:r>
            <a:r>
              <a:rPr lang="pl-PL" sz="2600" b="1" dirty="0" err="1" smtClean="0">
                <a:latin typeface="Arial" pitchFamily="34" charset="0"/>
                <a:cs typeface="Arial" pitchFamily="34" charset="0"/>
              </a:rPr>
              <a:t>MRM</a:t>
            </a: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 w dyskusji nt. wartości spektaklu,</a:t>
            </a:r>
          </a:p>
          <a:p>
            <a:endParaRPr lang="pl-PL" sz="26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arenR" startAt="4"/>
            </a:pP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spotkanie uczniów II </a:t>
            </a:r>
            <a:r>
              <a:rPr lang="pl-PL" sz="2600" b="1" dirty="0" err="1" smtClean="0">
                <a:latin typeface="Arial" pitchFamily="34" charset="0"/>
                <a:cs typeface="Arial" pitchFamily="34" charset="0"/>
              </a:rPr>
              <a:t>LO</a:t>
            </a: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 z dyrektorem </a:t>
            </a:r>
            <a:br>
              <a:rPr lang="pl-PL" sz="2600" b="1" dirty="0" smtClean="0">
                <a:latin typeface="Arial" pitchFamily="34" charset="0"/>
                <a:cs typeface="Arial" pitchFamily="34" charset="0"/>
              </a:rPr>
            </a:b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i aktorami gorzowskiego teatru.</a:t>
            </a:r>
          </a:p>
          <a:p>
            <a:pPr marL="514350" indent="-514350"/>
            <a:endParaRPr lang="pl-PL" sz="26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ctr"/>
            <a:r>
              <a:rPr lang="pl-PL" sz="2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SUKCES!</a:t>
            </a:r>
            <a:endParaRPr lang="pl-PL" sz="28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899592" y="6457890"/>
            <a:ext cx="9289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             </a:t>
            </a:r>
            <a:r>
              <a:rPr lang="pl-PL" sz="2000" b="1" dirty="0" err="1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MRMGW</a:t>
            </a:r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   Młodzie</a:t>
            </a:r>
            <a:r>
              <a:rPr lang="pl-PL" sz="16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ż</a:t>
            </a:r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owa  Rada  Miasta  Gorzowa  Wielkopolskiego</a:t>
            </a:r>
            <a:endParaRPr lang="pl-PL" sz="2000" b="1" dirty="0">
              <a:solidFill>
                <a:schemeClr val="bg1"/>
              </a:solidFill>
              <a:latin typeface="Eurostile" pitchFamily="34" charset="0"/>
              <a:cs typeface="David" pitchFamily="2" charset="-79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539552" y="476672"/>
            <a:ext cx="8136904" cy="5976664"/>
          </a:xfrm>
          <a:prstGeom prst="rect">
            <a:avLst/>
          </a:prstGeom>
          <a:solidFill>
            <a:schemeClr val="accent5">
              <a:lumMod val="20000"/>
              <a:lumOff val="80000"/>
              <a:alpha val="6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20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692696"/>
            <a:ext cx="806489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latin typeface="Arial" pitchFamily="34" charset="0"/>
                <a:cs typeface="Arial" pitchFamily="34" charset="0"/>
              </a:rPr>
              <a:t>Współtworzenie spektaklu </a:t>
            </a:r>
          </a:p>
          <a:p>
            <a:pPr algn="ctr"/>
            <a:r>
              <a:rPr lang="pl-PL" sz="3600" b="1" dirty="0" smtClean="0">
                <a:latin typeface="Arial" pitchFamily="34" charset="0"/>
                <a:cs typeface="Arial" pitchFamily="34" charset="0"/>
              </a:rPr>
              <a:t>„Chłopcy z Placu Broni”</a:t>
            </a:r>
          </a:p>
          <a:p>
            <a:pPr algn="ctr"/>
            <a:endParaRPr lang="pl-PL" sz="3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sz="2800" b="1" dirty="0" smtClean="0">
                <a:latin typeface="Arial" pitchFamily="34" charset="0"/>
                <a:cs typeface="Arial" pitchFamily="34" charset="0"/>
              </a:rPr>
              <a:t>premiera 11 marca </a:t>
            </a:r>
            <a:r>
              <a:rPr lang="pl-PL" sz="2800" b="1" dirty="0" err="1" smtClean="0">
                <a:latin typeface="Arial" pitchFamily="34" charset="0"/>
                <a:cs typeface="Arial" pitchFamily="34" charset="0"/>
              </a:rPr>
              <a:t>2013r</a:t>
            </a:r>
            <a:r>
              <a:rPr lang="pl-PL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pl-PL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 Zespół Szkół Odzieżowych im. K. Kieślowskiego w Gorzowie – stroje na potrzeby spektaklu</a:t>
            </a:r>
          </a:p>
          <a:p>
            <a:pPr>
              <a:buFont typeface="Arial" pitchFamily="34" charset="0"/>
              <a:buChar char="•"/>
            </a:pPr>
            <a:endParaRPr lang="pl-PL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 Liceum Plastyczne w Gorzowie – projekt plakatu przedstawienia</a:t>
            </a:r>
            <a:endParaRPr lang="pl-PL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476672"/>
            <a:ext cx="8136904" cy="5976664"/>
          </a:xfrm>
          <a:prstGeom prst="rect">
            <a:avLst/>
          </a:prstGeom>
          <a:solidFill>
            <a:schemeClr val="accent5">
              <a:lumMod val="20000"/>
              <a:lumOff val="80000"/>
              <a:alpha val="6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20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99592" y="6457890"/>
            <a:ext cx="9289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             </a:t>
            </a:r>
            <a:r>
              <a:rPr lang="pl-PL" sz="2000" b="1" dirty="0" err="1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MRMGW</a:t>
            </a:r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   Młodzie</a:t>
            </a:r>
            <a:r>
              <a:rPr lang="pl-PL" sz="16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ż</a:t>
            </a:r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owa  Rada  Miasta  Gorzowa  Wielkopolskiego</a:t>
            </a:r>
            <a:endParaRPr lang="pl-PL" sz="2000" b="1" dirty="0">
              <a:solidFill>
                <a:schemeClr val="bg1"/>
              </a:solidFill>
              <a:latin typeface="Eurostile" pitchFamily="34" charset="0"/>
              <a:cs typeface="David" pitchFamily="2" charset="-79"/>
            </a:endParaRPr>
          </a:p>
        </p:txBody>
      </p:sp>
      <p:pic>
        <p:nvPicPr>
          <p:cNvPr id="2050" name="Picture 2" descr="C:\Documents and Settings\Alicja\Pulpit\136_6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32656"/>
            <a:ext cx="5520350" cy="3922564"/>
          </a:xfrm>
          <a:prstGeom prst="rect">
            <a:avLst/>
          </a:prstGeom>
          <a:noFill/>
        </p:spPr>
      </p:pic>
      <p:pic>
        <p:nvPicPr>
          <p:cNvPr id="2051" name="Picture 3" descr="C:\Documents and Settings\Alicja\Pulpit\136_6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3247600"/>
            <a:ext cx="4608512" cy="3297587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4860032" y="6093296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Źródło: archiwum Teatru im. J. Osterwy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476672"/>
            <a:ext cx="8136904" cy="5976664"/>
          </a:xfrm>
          <a:prstGeom prst="rect">
            <a:avLst/>
          </a:prstGeom>
          <a:solidFill>
            <a:schemeClr val="accent5">
              <a:lumMod val="20000"/>
              <a:lumOff val="80000"/>
              <a:alpha val="6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20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99592" y="6457890"/>
            <a:ext cx="9289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             </a:t>
            </a:r>
            <a:r>
              <a:rPr lang="pl-PL" sz="2000" b="1" dirty="0" err="1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MRMGW</a:t>
            </a:r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   Młodzie</a:t>
            </a:r>
            <a:r>
              <a:rPr lang="pl-PL" sz="16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ż</a:t>
            </a:r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owa  Rada  Miasta  Gorzowa  Wielkopolskiego</a:t>
            </a:r>
            <a:endParaRPr lang="pl-PL" sz="2000" b="1" dirty="0">
              <a:solidFill>
                <a:schemeClr val="bg1"/>
              </a:solidFill>
              <a:latin typeface="Eurostile" pitchFamily="34" charset="0"/>
              <a:cs typeface="David" pitchFamily="2" charset="-79"/>
            </a:endParaRPr>
          </a:p>
        </p:txBody>
      </p:sp>
      <p:pic>
        <p:nvPicPr>
          <p:cNvPr id="3074" name="Picture 2" descr="C:\Documents and Settings\Alicja\Pulpit\20130312214339_513f937b314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32656"/>
            <a:ext cx="4392488" cy="6201160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611560" y="6021288"/>
            <a:ext cx="3995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/>
              <a:t>Źródło: archiwum Liceum Plastycznego 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476672"/>
            <a:ext cx="8136904" cy="5976664"/>
          </a:xfrm>
          <a:prstGeom prst="rect">
            <a:avLst/>
          </a:prstGeom>
          <a:solidFill>
            <a:schemeClr val="accent5">
              <a:lumMod val="20000"/>
              <a:lumOff val="80000"/>
              <a:alpha val="6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20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99592" y="6457890"/>
            <a:ext cx="9289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             </a:t>
            </a:r>
            <a:r>
              <a:rPr lang="pl-PL" sz="2000" b="1" dirty="0" err="1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MRMGW</a:t>
            </a:r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   Młodzie</a:t>
            </a:r>
            <a:r>
              <a:rPr lang="pl-PL" sz="16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ż</a:t>
            </a:r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owa  Rada  Miasta  Gorzowa  Wielkopolskiego</a:t>
            </a:r>
            <a:endParaRPr lang="pl-PL" sz="2000" b="1" dirty="0">
              <a:solidFill>
                <a:schemeClr val="bg1"/>
              </a:solidFill>
              <a:latin typeface="Eurostile" pitchFamily="34" charset="0"/>
              <a:cs typeface="David" pitchFamily="2" charset="-79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67544" y="476672"/>
            <a:ext cx="867645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latin typeface="Arial" pitchFamily="34" charset="0"/>
                <a:cs typeface="Arial" pitchFamily="34" charset="0"/>
              </a:rPr>
              <a:t>Kontynuacja i wnioski</a:t>
            </a:r>
          </a:p>
          <a:p>
            <a:pPr algn="ctr"/>
            <a:endParaRPr lang="pl-PL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600" dirty="0" smtClean="0">
                <a:latin typeface="Arial" pitchFamily="34" charset="0"/>
                <a:cs typeface="Arial" pitchFamily="34" charset="0"/>
              </a:rPr>
              <a:t>wspólne czytanie dramatów,</a:t>
            </a:r>
          </a:p>
          <a:p>
            <a:pPr>
              <a:buFont typeface="Arial" pitchFamily="34" charset="0"/>
              <a:buChar char="•"/>
            </a:pPr>
            <a:r>
              <a:rPr lang="pl-PL" sz="2600" dirty="0" smtClean="0">
                <a:latin typeface="Arial" pitchFamily="34" charset="0"/>
                <a:cs typeface="Arial" pitchFamily="34" charset="0"/>
              </a:rPr>
              <a:t> ankiety wśród uczniów,</a:t>
            </a:r>
          </a:p>
          <a:p>
            <a:pPr>
              <a:buFont typeface="Arial" pitchFamily="34" charset="0"/>
              <a:buChar char="•"/>
            </a:pPr>
            <a:r>
              <a:rPr lang="pl-PL" sz="2600" dirty="0" smtClean="0">
                <a:latin typeface="Arial" pitchFamily="34" charset="0"/>
                <a:cs typeface="Arial" pitchFamily="34" charset="0"/>
              </a:rPr>
              <a:t> promowanie kultury w szkołach i poza nimi,</a:t>
            </a:r>
          </a:p>
          <a:p>
            <a:pPr>
              <a:buFont typeface="Arial" pitchFamily="34" charset="0"/>
              <a:buChar char="•"/>
            </a:pPr>
            <a:r>
              <a:rPr lang="pl-PL" sz="2600" dirty="0" smtClean="0">
                <a:latin typeface="Arial" pitchFamily="34" charset="0"/>
                <a:cs typeface="Arial" pitchFamily="34" charset="0"/>
              </a:rPr>
              <a:t> rozmowy, spotkania;</a:t>
            </a:r>
          </a:p>
          <a:p>
            <a:pPr>
              <a:buFont typeface="Arial" pitchFamily="34" charset="0"/>
              <a:buChar char="•"/>
            </a:pPr>
            <a:endParaRPr lang="pl-PL" sz="2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MŁODZIEŻ POTRZEBUJE ROZMOWY NA TEMAT OBEJRZANYCH DZIEŁ, KONFRONTACJI POGLĄDÓW, WYJAŚNIENIA PRZEKAZU SZTUKI,</a:t>
            </a:r>
          </a:p>
          <a:p>
            <a:pPr>
              <a:buFont typeface="Wingdings" pitchFamily="2" charset="2"/>
              <a:buChar char="§"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MŁODZIEŻ OCZEKUJE PORUSZANIA TEMATYKI RZECZYWIŚCIE DOTYCZĄCEJ MŁODYCH LUDZI ORAZ NOWOCZESNEJ/BEZPOŚREDNIEJ </a:t>
            </a:r>
            <a:r>
              <a:rPr lang="pl-PL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FORMY PRZEKAZU</a:t>
            </a:r>
            <a:r>
              <a:rPr lang="pl-PL" sz="2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pl-PL" sz="2600" b="1" dirty="0">
              <a:solidFill>
                <a:schemeClr val="accent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39552" y="476672"/>
            <a:ext cx="8136904" cy="5976664"/>
          </a:xfrm>
          <a:prstGeom prst="rect">
            <a:avLst/>
          </a:prstGeom>
          <a:solidFill>
            <a:schemeClr val="accent5">
              <a:lumMod val="20000"/>
              <a:lumOff val="80000"/>
              <a:alpha val="6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20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1196752"/>
            <a:ext cx="79928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/>
            <a:r>
              <a:rPr lang="pl-PL" sz="2400" b="1" dirty="0" smtClean="0">
                <a:latin typeface="Arial" pitchFamily="34" charset="0"/>
                <a:cs typeface="Arial" pitchFamily="34" charset="0"/>
              </a:rPr>
              <a:t>Alicja Zell</a:t>
            </a:r>
          </a:p>
          <a:p>
            <a:pPr indent="361950"/>
            <a:r>
              <a:rPr lang="pl-PL" sz="2400" b="1" dirty="0" smtClean="0">
                <a:latin typeface="Arial" pitchFamily="34" charset="0"/>
                <a:cs typeface="Arial" pitchFamily="34" charset="0"/>
              </a:rPr>
              <a:t>Przewodnicząca Komisji Oświaty i Kultury </a:t>
            </a:r>
          </a:p>
          <a:p>
            <a:pPr indent="361950"/>
            <a:r>
              <a:rPr lang="pl-PL" sz="2400" b="1" dirty="0" smtClean="0">
                <a:latin typeface="Arial" pitchFamily="34" charset="0"/>
                <a:cs typeface="Arial" pitchFamily="34" charset="0"/>
              </a:rPr>
              <a:t>Młodzieżowej Rady Miasta Gorzowa </a:t>
            </a:r>
            <a:r>
              <a:rPr lang="pl-PL" sz="2400" b="1" smtClean="0">
                <a:latin typeface="Arial" pitchFamily="34" charset="0"/>
                <a:cs typeface="Arial" pitchFamily="34" charset="0"/>
              </a:rPr>
              <a:t>Wlkp.</a:t>
            </a: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Źródła:</a:t>
            </a:r>
          </a:p>
          <a:p>
            <a:pPr>
              <a:buFontTx/>
              <a:buChar char="-"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archiwum Teatru im. J. Osterwy (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www.teatr-gorzow.pl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pl-PL" sz="2000" dirty="0" smtClean="0">
                <a:latin typeface="Arial" pitchFamily="34" charset="0"/>
                <a:cs typeface="Arial" pitchFamily="34" charset="0"/>
              </a:rPr>
              <a:t> archiwum Liceum Plastycznego (www.lpla.edu.gorzow.pl)</a:t>
            </a:r>
          </a:p>
          <a:p>
            <a:pPr>
              <a:buFontTx/>
              <a:buChar char="-"/>
            </a:pP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Zdjęcie w tle: Mateusz 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Miszon</a:t>
            </a:r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endParaRPr lang="pl-PL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99592" y="6457890"/>
            <a:ext cx="9289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             </a:t>
            </a:r>
            <a:r>
              <a:rPr lang="pl-PL" sz="2000" b="1" dirty="0" err="1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MRMGW</a:t>
            </a:r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   Młodzie</a:t>
            </a:r>
            <a:r>
              <a:rPr lang="pl-PL" sz="16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ż</a:t>
            </a:r>
            <a:r>
              <a:rPr lang="pl-PL" sz="2000" b="1" dirty="0" smtClean="0">
                <a:solidFill>
                  <a:schemeClr val="bg1"/>
                </a:solidFill>
                <a:latin typeface="Eurostile" pitchFamily="34" charset="0"/>
                <a:cs typeface="David" pitchFamily="2" charset="-79"/>
              </a:rPr>
              <a:t>owa  Rada  Miasta  Gorzowa  Wielkopolskiego</a:t>
            </a:r>
            <a:endParaRPr lang="pl-PL" sz="2000" b="1" dirty="0">
              <a:solidFill>
                <a:schemeClr val="bg1"/>
              </a:solidFill>
              <a:latin typeface="Eurostile" pitchFamily="34" charset="0"/>
              <a:cs typeface="David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250</Words>
  <Application>Microsoft Office PowerPoint</Application>
  <PresentationFormat>Pokaz na ekranie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Company>eMachines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Valued eMachines Customer</dc:creator>
  <cp:lastModifiedBy>Valued eMachines Customer</cp:lastModifiedBy>
  <cp:revision>25</cp:revision>
  <dcterms:created xsi:type="dcterms:W3CDTF">2013-03-12T20:26:55Z</dcterms:created>
  <dcterms:modified xsi:type="dcterms:W3CDTF">2013-03-13T00:06:12Z</dcterms:modified>
</cp:coreProperties>
</file>