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56" r:id="rId3"/>
    <p:sldId id="297" r:id="rId4"/>
    <p:sldId id="295" r:id="rId5"/>
    <p:sldId id="296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2" r:id="rId14"/>
    <p:sldId id="293" r:id="rId15"/>
    <p:sldId id="291" r:id="rId16"/>
    <p:sldId id="283" r:id="rId17"/>
  </p:sldIdLst>
  <p:sldSz cx="9144000" cy="6858000" type="screen4x3"/>
  <p:notesSz cx="6858000" cy="9144000"/>
  <p:defaultTextStyle>
    <a:defPPr>
      <a:defRPr lang="pl-PL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6" autoAdjust="0"/>
    <p:restoredTop sz="93851" autoAdjust="0"/>
  </p:normalViewPr>
  <p:slideViewPr>
    <p:cSldViewPr>
      <p:cViewPr varScale="1">
        <p:scale>
          <a:sx n="86" d="100"/>
          <a:sy n="86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EC477D9-F3A2-4E81-8239-DD695F5C16E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E963FC-E956-461B-A995-D42673AC653B}" type="slidenum">
              <a:rPr lang="pl-PL" smtClean="0"/>
              <a:pPr/>
              <a:t>1</a:t>
            </a:fld>
            <a:endParaRPr lang="pl-PL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0DAFE-9BCF-44C4-BCCD-15D529465F3E}" type="slidenum">
              <a:rPr lang="pl-PL" smtClean="0"/>
              <a:pPr/>
              <a:t>12</a:t>
            </a:fld>
            <a:endParaRPr lang="pl-PL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0DAFE-9BCF-44C4-BCCD-15D529465F3E}" type="slidenum">
              <a:rPr lang="pl-PL" smtClean="0"/>
              <a:pPr/>
              <a:t>15</a:t>
            </a:fld>
            <a:endParaRPr lang="pl-PL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0DAFE-9BCF-44C4-BCCD-15D529465F3E}" type="slidenum">
              <a:rPr lang="pl-PL" smtClean="0"/>
              <a:pPr/>
              <a:t>2</a:t>
            </a:fld>
            <a:endParaRPr lang="pl-PL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0DAFE-9BCF-44C4-BCCD-15D529465F3E}" type="slidenum">
              <a:rPr lang="pl-PL" smtClean="0"/>
              <a:pPr/>
              <a:t>3</a:t>
            </a:fld>
            <a:endParaRPr lang="pl-PL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0DAFE-9BCF-44C4-BCCD-15D529465F3E}" type="slidenum">
              <a:rPr lang="pl-PL" smtClean="0"/>
              <a:pPr/>
              <a:t>6</a:t>
            </a:fld>
            <a:endParaRPr lang="pl-PL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0DAFE-9BCF-44C4-BCCD-15D529465F3E}" type="slidenum">
              <a:rPr lang="pl-PL" smtClean="0"/>
              <a:pPr/>
              <a:t>7</a:t>
            </a:fld>
            <a:endParaRPr lang="pl-PL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0DAFE-9BCF-44C4-BCCD-15D529465F3E}" type="slidenum">
              <a:rPr lang="pl-PL" smtClean="0"/>
              <a:pPr/>
              <a:t>8</a:t>
            </a:fld>
            <a:endParaRPr lang="pl-PL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0DAFE-9BCF-44C4-BCCD-15D529465F3E}" type="slidenum">
              <a:rPr lang="pl-PL" smtClean="0"/>
              <a:pPr/>
              <a:t>9</a:t>
            </a:fld>
            <a:endParaRPr lang="pl-PL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0DAFE-9BCF-44C4-BCCD-15D529465F3E}" type="slidenum">
              <a:rPr lang="pl-PL" smtClean="0"/>
              <a:pPr/>
              <a:t>10</a:t>
            </a:fld>
            <a:endParaRPr lang="pl-PL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0DAFE-9BCF-44C4-BCCD-15D529465F3E}" type="slidenum">
              <a:rPr lang="pl-PL" smtClean="0"/>
              <a:pPr/>
              <a:t>11</a:t>
            </a:fld>
            <a:endParaRPr lang="pl-PL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DC46D-72E0-4C58-B3D0-A71C14B198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32A36-8107-4713-ACB1-F0B8BFB4DB3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6EC87-9493-4F7D-B4EF-B0C288192F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1CFA3-3EA4-49A7-9C2D-02C31B22CD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865CB-B4B0-4729-B223-E17C79029C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A267C-E62D-4605-88F9-B2CE115A92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02315-D22A-41F0-B3DE-8FAE23C885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B6325-166F-46DE-9C79-F222526BECE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99110-9935-4308-AF83-38FA1646ED9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83A8B-9B86-4AF5-8833-E929BF11DD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A807D-4849-4AA9-99B0-75E38E3BB27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B964F-FCCF-47C9-80EA-35CD52BD86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364FF-44F3-442E-8511-467854EFBC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1AACF-7CB7-474A-B0B7-23AEFEE411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39C6304-FC51-4A48-9F91-3FA3E2FD5F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611560" y="1052736"/>
            <a:ext cx="7560841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4000" b="1" dirty="0" smtClean="0">
                <a:solidFill>
                  <a:srgbClr val="003399"/>
                </a:solidFill>
                <a:latin typeface="Verdana" pitchFamily="34" charset="0"/>
              </a:rPr>
              <a:t>EDUKACJA TEATRALNA </a:t>
            </a:r>
          </a:p>
          <a:p>
            <a:r>
              <a:rPr lang="pl-PL" sz="4000" b="1" dirty="0" smtClean="0">
                <a:solidFill>
                  <a:srgbClr val="003399"/>
                </a:solidFill>
                <a:latin typeface="Verdana" pitchFamily="34" charset="0"/>
              </a:rPr>
              <a:t> </a:t>
            </a:r>
            <a:endParaRPr lang="pl-PL" sz="4000" b="1" dirty="0">
              <a:solidFill>
                <a:srgbClr val="003399"/>
              </a:solidFill>
              <a:latin typeface="Verdana" pitchFamily="34" charset="0"/>
            </a:endParaRPr>
          </a:p>
          <a:p>
            <a:r>
              <a:rPr lang="pl-PL" sz="2800" b="1" dirty="0" smtClean="0">
                <a:solidFill>
                  <a:srgbClr val="003399"/>
                </a:solidFill>
                <a:latin typeface="Verdana" pitchFamily="34" charset="0"/>
              </a:rPr>
              <a:t>W II </a:t>
            </a:r>
            <a:r>
              <a:rPr lang="pl-PL" sz="2800" b="1" dirty="0">
                <a:solidFill>
                  <a:srgbClr val="003399"/>
                </a:solidFill>
                <a:latin typeface="Verdana" pitchFamily="34" charset="0"/>
              </a:rPr>
              <a:t>LICEUM </a:t>
            </a:r>
            <a:r>
              <a:rPr lang="pl-PL" sz="2800" b="1" dirty="0" smtClean="0">
                <a:solidFill>
                  <a:srgbClr val="003399"/>
                </a:solidFill>
                <a:latin typeface="Verdana" pitchFamily="34" charset="0"/>
              </a:rPr>
              <a:t>OGÓLNOKSZTAŁCĄCYM</a:t>
            </a:r>
            <a:endParaRPr lang="pl-PL" sz="2800" b="1" dirty="0">
              <a:solidFill>
                <a:srgbClr val="003399"/>
              </a:solidFill>
              <a:latin typeface="Verdana" pitchFamily="34" charset="0"/>
            </a:endParaRPr>
          </a:p>
          <a:p>
            <a:r>
              <a:rPr lang="pl-PL" sz="2800" b="1" dirty="0">
                <a:solidFill>
                  <a:srgbClr val="003399"/>
                </a:solidFill>
                <a:latin typeface="Verdana" pitchFamily="34" charset="0"/>
              </a:rPr>
              <a:t>IM. MARII SKŁODOWSKIEJ-CURIE</a:t>
            </a:r>
          </a:p>
          <a:p>
            <a:r>
              <a:rPr lang="pl-PL" sz="2800" b="1" dirty="0">
                <a:solidFill>
                  <a:srgbClr val="003399"/>
                </a:solidFill>
                <a:latin typeface="Verdana" pitchFamily="34" charset="0"/>
              </a:rPr>
              <a:t>W GORZOWIE WIELKOPOLSKIM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3851920" y="4869160"/>
            <a:ext cx="4816624" cy="1464568"/>
          </a:xfrm>
        </p:spPr>
        <p:txBody>
          <a:bodyPr/>
          <a:lstStyle/>
          <a:p>
            <a:r>
              <a:rPr lang="pl-PL" sz="2000" b="1" dirty="0" smtClean="0">
                <a:solidFill>
                  <a:schemeClr val="accent2"/>
                </a:solidFill>
              </a:rPr>
              <a:t>EDUKACJA TEATRALNA UCZNIÓW - SPOTKANIE DYREKTORÓW ORAZ NAUCZYCIELI LUBUSKICH SZKÓŁ</a:t>
            </a:r>
          </a:p>
          <a:p>
            <a:r>
              <a:rPr lang="pl-PL" sz="2000" b="1" dirty="0" smtClean="0">
                <a:solidFill>
                  <a:schemeClr val="accent2"/>
                </a:solidFill>
              </a:rPr>
              <a:t>13 MARCA 2013</a:t>
            </a:r>
          </a:p>
          <a:p>
            <a:endParaRPr lang="pl-PL" sz="2000" b="1" dirty="0" smtClean="0"/>
          </a:p>
          <a:p>
            <a:endParaRPr lang="pl-PL" b="1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"/>
          <p:cNvSpPr txBox="1">
            <a:spLocks noChangeArrowheads="1"/>
          </p:cNvSpPr>
          <p:nvPr/>
        </p:nvSpPr>
        <p:spPr bwMode="auto">
          <a:xfrm>
            <a:off x="0" y="333375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800" b="1">
                <a:latin typeface="alamakota" pitchFamily="34" charset="0"/>
              </a:rPr>
              <a:t> </a:t>
            </a:r>
          </a:p>
        </p:txBody>
      </p: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214313" y="571500"/>
            <a:ext cx="8135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000" b="1" dirty="0">
              <a:latin typeface="Verdana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187450" y="4005263"/>
            <a:ext cx="274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2000">
                <a:latin typeface="Verdana" pitchFamily="34" charset="0"/>
              </a:rPr>
              <a:t> </a:t>
            </a: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547813" y="4868863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2400"/>
              <a:t> </a:t>
            </a:r>
          </a:p>
        </p:txBody>
      </p:sp>
      <p:sp>
        <p:nvSpPr>
          <p:cNvPr id="9" name="Tytu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 smtClean="0">
                <a:solidFill>
                  <a:srgbClr val="003399"/>
                </a:solidFill>
                <a:latin typeface="Verdana" pitchFamily="34" charset="0"/>
              </a:rPr>
              <a:t>EDUKACJA TEATRALNA </a:t>
            </a:r>
            <a:r>
              <a:rPr lang="pl-PL" sz="2400" b="1" dirty="0" smtClean="0">
                <a:solidFill>
                  <a:srgbClr val="003399"/>
                </a:solidFill>
                <a:latin typeface="Verdana" pitchFamily="34" charset="0"/>
              </a:rPr>
              <a:t/>
            </a:r>
            <a:br>
              <a:rPr lang="pl-PL" sz="2400" b="1" dirty="0" smtClean="0">
                <a:solidFill>
                  <a:srgbClr val="003399"/>
                </a:solidFill>
                <a:latin typeface="Verdana" pitchFamily="34" charset="0"/>
              </a:rPr>
            </a:br>
            <a:r>
              <a:rPr lang="pl-PL" sz="2000" b="1" dirty="0" smtClean="0">
                <a:solidFill>
                  <a:srgbClr val="003399"/>
                </a:solidFill>
                <a:latin typeface="Verdana" pitchFamily="34" charset="0"/>
              </a:rPr>
              <a:t>W</a:t>
            </a:r>
            <a:r>
              <a:rPr lang="pl-PL" sz="2400" b="1" dirty="0" smtClean="0">
                <a:solidFill>
                  <a:srgbClr val="003399"/>
                </a:solidFill>
                <a:latin typeface="Verdana" pitchFamily="34" charset="0"/>
              </a:rPr>
              <a:t> </a:t>
            </a:r>
            <a:r>
              <a:rPr lang="pl-PL" sz="2000" b="1" dirty="0" smtClean="0">
                <a:solidFill>
                  <a:srgbClr val="003399"/>
                </a:solidFill>
                <a:latin typeface="Verdana" pitchFamily="34" charset="0"/>
              </a:rPr>
              <a:t>II LICEUM OGÓLNOKSZTAŁCĄCYM </a:t>
            </a:r>
            <a:r>
              <a:rPr lang="pl-PL" sz="1600" b="1" dirty="0" smtClean="0">
                <a:solidFill>
                  <a:srgbClr val="003399"/>
                </a:solidFill>
                <a:latin typeface="Verdana" pitchFamily="34" charset="0"/>
              </a:rPr>
              <a:t/>
            </a:r>
            <a:br>
              <a:rPr lang="pl-PL" sz="1600" b="1" dirty="0" smtClean="0">
                <a:solidFill>
                  <a:srgbClr val="003399"/>
                </a:solidFill>
                <a:latin typeface="Verdana" pitchFamily="34" charset="0"/>
              </a:rPr>
            </a:br>
            <a:endParaRPr lang="pl-PL" sz="1600" dirty="0"/>
          </a:p>
        </p:txBody>
      </p:sp>
      <p:sp>
        <p:nvSpPr>
          <p:cNvPr id="15" name="Symbol zastępczy tekstu 14"/>
          <p:cNvSpPr>
            <a:spLocks noGrp="1"/>
          </p:cNvSpPr>
          <p:nvPr>
            <p:ph type="body" idx="1"/>
          </p:nvPr>
        </p:nvSpPr>
        <p:spPr>
          <a:xfrm>
            <a:off x="683568" y="1556792"/>
            <a:ext cx="7956376" cy="639762"/>
          </a:xfrm>
        </p:spPr>
        <p:txBody>
          <a:bodyPr/>
          <a:lstStyle/>
          <a:p>
            <a:r>
              <a:rPr lang="pl-PL" i="1" dirty="0" smtClean="0">
                <a:solidFill>
                  <a:schemeClr val="accent2"/>
                </a:solidFill>
              </a:rPr>
              <a:t>„SZKOŁA W TEATRZE – TEATR W SZKOLE”</a:t>
            </a:r>
          </a:p>
          <a:p>
            <a:endParaRPr lang="pl-PL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pl-PL" sz="2800" b="1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endParaRPr lang="pl-PL" dirty="0"/>
          </a:p>
        </p:txBody>
      </p:sp>
      <p:pic>
        <p:nvPicPr>
          <p:cNvPr id="18" name="Symbol zastępczy zawartości 17" descr="Zima II LO 01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755576" y="1916832"/>
            <a:ext cx="3132228" cy="4464464"/>
          </a:xfrm>
        </p:spPr>
      </p:pic>
      <p:pic>
        <p:nvPicPr>
          <p:cNvPr id="2" name="Picture 2" descr="C:\Documents and Settings\TP\Pulpit\Nowy folder (2)\Zima II LO 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915928"/>
            <a:ext cx="3096344" cy="4456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"/>
          <p:cNvSpPr txBox="1">
            <a:spLocks noChangeArrowheads="1"/>
          </p:cNvSpPr>
          <p:nvPr/>
        </p:nvSpPr>
        <p:spPr bwMode="auto">
          <a:xfrm>
            <a:off x="0" y="333375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800" b="1">
                <a:latin typeface="alamakota" pitchFamily="34" charset="0"/>
              </a:rPr>
              <a:t> </a:t>
            </a:r>
          </a:p>
        </p:txBody>
      </p: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214313" y="571500"/>
            <a:ext cx="8135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000" b="1" dirty="0">
              <a:latin typeface="Verdana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187450" y="4005263"/>
            <a:ext cx="274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2000">
                <a:latin typeface="Verdana" pitchFamily="34" charset="0"/>
              </a:rPr>
              <a:t> </a:t>
            </a: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547813" y="4868863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2400"/>
              <a:t> </a:t>
            </a:r>
          </a:p>
        </p:txBody>
      </p:sp>
      <p:sp>
        <p:nvSpPr>
          <p:cNvPr id="9" name="Tytu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 smtClean="0">
                <a:solidFill>
                  <a:srgbClr val="003399"/>
                </a:solidFill>
                <a:latin typeface="Verdana" pitchFamily="34" charset="0"/>
              </a:rPr>
              <a:t>EDUKACJA TEATRALNA </a:t>
            </a:r>
            <a:r>
              <a:rPr lang="pl-PL" sz="2400" b="1" dirty="0" smtClean="0">
                <a:solidFill>
                  <a:srgbClr val="003399"/>
                </a:solidFill>
                <a:latin typeface="Verdana" pitchFamily="34" charset="0"/>
              </a:rPr>
              <a:t/>
            </a:r>
            <a:br>
              <a:rPr lang="pl-PL" sz="2400" b="1" dirty="0" smtClean="0">
                <a:solidFill>
                  <a:srgbClr val="003399"/>
                </a:solidFill>
                <a:latin typeface="Verdana" pitchFamily="34" charset="0"/>
              </a:rPr>
            </a:br>
            <a:r>
              <a:rPr lang="pl-PL" sz="2000" b="1" dirty="0" smtClean="0">
                <a:solidFill>
                  <a:srgbClr val="003399"/>
                </a:solidFill>
                <a:latin typeface="Verdana" pitchFamily="34" charset="0"/>
              </a:rPr>
              <a:t>W</a:t>
            </a:r>
            <a:r>
              <a:rPr lang="pl-PL" sz="2400" b="1" dirty="0" smtClean="0">
                <a:solidFill>
                  <a:srgbClr val="003399"/>
                </a:solidFill>
                <a:latin typeface="Verdana" pitchFamily="34" charset="0"/>
              </a:rPr>
              <a:t> </a:t>
            </a:r>
            <a:r>
              <a:rPr lang="pl-PL" sz="2000" b="1" dirty="0" smtClean="0">
                <a:solidFill>
                  <a:srgbClr val="003399"/>
                </a:solidFill>
                <a:latin typeface="Verdana" pitchFamily="34" charset="0"/>
              </a:rPr>
              <a:t>II LICEUM OGÓLNOKSZTAŁCĄCYM </a:t>
            </a:r>
            <a:r>
              <a:rPr lang="pl-PL" sz="1600" b="1" dirty="0" smtClean="0">
                <a:solidFill>
                  <a:srgbClr val="003399"/>
                </a:solidFill>
                <a:latin typeface="Verdana" pitchFamily="34" charset="0"/>
              </a:rPr>
              <a:t/>
            </a:r>
            <a:br>
              <a:rPr lang="pl-PL" sz="1600" b="1" dirty="0" smtClean="0">
                <a:solidFill>
                  <a:srgbClr val="003399"/>
                </a:solidFill>
                <a:latin typeface="Verdana" pitchFamily="34" charset="0"/>
              </a:rPr>
            </a:br>
            <a:endParaRPr lang="pl-PL" sz="1600" dirty="0"/>
          </a:p>
        </p:txBody>
      </p:sp>
      <p:sp>
        <p:nvSpPr>
          <p:cNvPr id="15" name="Symbol zastępczy tekstu 14"/>
          <p:cNvSpPr>
            <a:spLocks noGrp="1"/>
          </p:cNvSpPr>
          <p:nvPr>
            <p:ph type="body" idx="1"/>
          </p:nvPr>
        </p:nvSpPr>
        <p:spPr>
          <a:xfrm>
            <a:off x="683568" y="1556792"/>
            <a:ext cx="7956376" cy="639762"/>
          </a:xfrm>
        </p:spPr>
        <p:txBody>
          <a:bodyPr/>
          <a:lstStyle/>
          <a:p>
            <a:r>
              <a:rPr lang="pl-PL" i="1" dirty="0" smtClean="0">
                <a:solidFill>
                  <a:schemeClr val="accent2"/>
                </a:solidFill>
              </a:rPr>
              <a:t>„SZKOŁA W TEATRZE – TEATR W SZKOLE”</a:t>
            </a:r>
          </a:p>
          <a:p>
            <a:endParaRPr lang="pl-PL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pl-PL" sz="2800" b="1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endParaRPr lang="pl-PL" dirty="0"/>
          </a:p>
        </p:txBody>
      </p:sp>
      <p:pic>
        <p:nvPicPr>
          <p:cNvPr id="18" name="Symbol zastępczy zawartości 17" descr="Zima II LO 01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755576" y="1916832"/>
            <a:ext cx="3132228" cy="4464464"/>
          </a:xfrm>
        </p:spPr>
      </p:pic>
      <p:pic>
        <p:nvPicPr>
          <p:cNvPr id="2" name="Picture 2" descr="C:\Documents and Settings\TP\Pulpit\Nowy folder (2)\Zima II LO 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915928"/>
            <a:ext cx="3096344" cy="4456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"/>
          <p:cNvSpPr txBox="1">
            <a:spLocks noChangeArrowheads="1"/>
          </p:cNvSpPr>
          <p:nvPr/>
        </p:nvSpPr>
        <p:spPr bwMode="auto">
          <a:xfrm>
            <a:off x="0" y="333375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800" b="1">
                <a:latin typeface="alamakota" pitchFamily="34" charset="0"/>
              </a:rPr>
              <a:t> </a:t>
            </a:r>
          </a:p>
        </p:txBody>
      </p: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214313" y="571500"/>
            <a:ext cx="8135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000" b="1" dirty="0">
              <a:latin typeface="Verdana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187450" y="4005263"/>
            <a:ext cx="274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2000">
                <a:latin typeface="Verdana" pitchFamily="34" charset="0"/>
              </a:rPr>
              <a:t> </a:t>
            </a: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547813" y="4868863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2400"/>
              <a:t> </a:t>
            </a:r>
          </a:p>
        </p:txBody>
      </p:sp>
      <p:sp>
        <p:nvSpPr>
          <p:cNvPr id="9" name="Tytu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 smtClean="0">
                <a:solidFill>
                  <a:srgbClr val="003399"/>
                </a:solidFill>
                <a:latin typeface="Verdana" pitchFamily="34" charset="0"/>
              </a:rPr>
              <a:t>EDUKACJA TEATRALNA </a:t>
            </a:r>
            <a:r>
              <a:rPr lang="pl-PL" sz="2400" b="1" dirty="0" smtClean="0">
                <a:solidFill>
                  <a:srgbClr val="003399"/>
                </a:solidFill>
                <a:latin typeface="Verdana" pitchFamily="34" charset="0"/>
              </a:rPr>
              <a:t/>
            </a:r>
            <a:br>
              <a:rPr lang="pl-PL" sz="2400" b="1" dirty="0" smtClean="0">
                <a:solidFill>
                  <a:srgbClr val="003399"/>
                </a:solidFill>
                <a:latin typeface="Verdana" pitchFamily="34" charset="0"/>
              </a:rPr>
            </a:br>
            <a:r>
              <a:rPr lang="pl-PL" sz="2000" b="1" dirty="0" smtClean="0">
                <a:solidFill>
                  <a:srgbClr val="003399"/>
                </a:solidFill>
                <a:latin typeface="Verdana" pitchFamily="34" charset="0"/>
              </a:rPr>
              <a:t>W</a:t>
            </a:r>
            <a:r>
              <a:rPr lang="pl-PL" sz="2400" b="1" dirty="0" smtClean="0">
                <a:solidFill>
                  <a:srgbClr val="003399"/>
                </a:solidFill>
                <a:latin typeface="Verdana" pitchFamily="34" charset="0"/>
              </a:rPr>
              <a:t> </a:t>
            </a:r>
            <a:r>
              <a:rPr lang="pl-PL" sz="2000" b="1" dirty="0" smtClean="0">
                <a:solidFill>
                  <a:srgbClr val="003399"/>
                </a:solidFill>
                <a:latin typeface="Verdana" pitchFamily="34" charset="0"/>
              </a:rPr>
              <a:t>II LICEUM OGÓLNOKSZTAŁCĄCYM </a:t>
            </a:r>
            <a:r>
              <a:rPr lang="pl-PL" sz="1600" b="1" dirty="0" smtClean="0">
                <a:solidFill>
                  <a:srgbClr val="003399"/>
                </a:solidFill>
                <a:latin typeface="Verdana" pitchFamily="34" charset="0"/>
              </a:rPr>
              <a:t/>
            </a:r>
            <a:br>
              <a:rPr lang="pl-PL" sz="1600" b="1" dirty="0" smtClean="0">
                <a:solidFill>
                  <a:srgbClr val="003399"/>
                </a:solidFill>
                <a:latin typeface="Verdana" pitchFamily="34" charset="0"/>
              </a:rPr>
            </a:br>
            <a:endParaRPr lang="pl-PL" sz="1600" dirty="0"/>
          </a:p>
        </p:txBody>
      </p:sp>
      <p:sp>
        <p:nvSpPr>
          <p:cNvPr id="15" name="Symbol zastępczy tekstu 14"/>
          <p:cNvSpPr>
            <a:spLocks noGrp="1"/>
          </p:cNvSpPr>
          <p:nvPr>
            <p:ph type="body" idx="1"/>
          </p:nvPr>
        </p:nvSpPr>
        <p:spPr>
          <a:xfrm>
            <a:off x="683568" y="1556792"/>
            <a:ext cx="7956376" cy="639762"/>
          </a:xfrm>
        </p:spPr>
        <p:txBody>
          <a:bodyPr/>
          <a:lstStyle/>
          <a:p>
            <a:r>
              <a:rPr lang="pl-PL" i="1" dirty="0" smtClean="0">
                <a:solidFill>
                  <a:schemeClr val="accent2"/>
                </a:solidFill>
              </a:rPr>
              <a:t>„SZKOŁA W TEATRZE – TEATR W SZKOLE”</a:t>
            </a:r>
          </a:p>
          <a:p>
            <a:endParaRPr lang="pl-PL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2196153"/>
            <a:ext cx="8856984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TREŚCI  NAUCZANIA</a:t>
            </a:r>
            <a:r>
              <a:rPr kumimoji="0" lang="pl-PL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EDUKACJA TEATRALNA:</a:t>
            </a:r>
            <a:endParaRPr lang="pl-PL" sz="14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85800" algn="l"/>
              </a:tabLs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Konwencje teatralne 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pl-PL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 </a:t>
            </a:r>
            <a:r>
              <a:rPr lang="pl-PL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STAROŻYTNOŚCI</a:t>
            </a:r>
            <a:r>
              <a:rPr kumimoji="0" lang="pl-PL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DO WIELKIEJ REFORMY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85800" algn="l"/>
              </a:tabLst>
            </a:pPr>
            <a:r>
              <a:rPr lang="pl-PL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Wybitni reformatorzy teatru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lang="pl-PL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TADEUSZ KANTOR,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lang="pl-PL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JERZY GROTOWSKI,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lang="pl-PL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PETER BROOK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85800" algn="l"/>
              </a:tabLst>
            </a:pPr>
            <a:r>
              <a:rPr lang="pl-PL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Recenzja spektaklu teatralnego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pl-P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pl-PL" sz="3200" b="1" dirty="0" smtClean="0">
                <a:solidFill>
                  <a:srgbClr val="003399"/>
                </a:solidFill>
                <a:latin typeface="Verdana" pitchFamily="34" charset="0"/>
              </a:rPr>
              <a:t>EDUKACJA TEATRALNA </a:t>
            </a:r>
            <a:r>
              <a:rPr lang="pl-PL" sz="2800" b="1" dirty="0" smtClean="0">
                <a:solidFill>
                  <a:srgbClr val="003399"/>
                </a:solidFill>
                <a:latin typeface="Verdana" pitchFamily="34" charset="0"/>
              </a:rPr>
              <a:t/>
            </a:r>
            <a:br>
              <a:rPr lang="pl-PL" sz="2800" b="1" dirty="0" smtClean="0">
                <a:solidFill>
                  <a:srgbClr val="003399"/>
                </a:solidFill>
                <a:latin typeface="Verdana" pitchFamily="34" charset="0"/>
              </a:rPr>
            </a:br>
            <a:r>
              <a:rPr lang="pl-PL" sz="2400" b="1" dirty="0" smtClean="0">
                <a:solidFill>
                  <a:srgbClr val="003399"/>
                </a:solidFill>
                <a:latin typeface="Verdana" pitchFamily="34" charset="0"/>
              </a:rPr>
              <a:t>W</a:t>
            </a:r>
            <a:r>
              <a:rPr lang="pl-PL" sz="2800" b="1" dirty="0" smtClean="0">
                <a:solidFill>
                  <a:srgbClr val="003399"/>
                </a:solidFill>
                <a:latin typeface="Verdana" pitchFamily="34" charset="0"/>
              </a:rPr>
              <a:t> </a:t>
            </a:r>
            <a:r>
              <a:rPr lang="pl-PL" sz="2400" b="1" dirty="0" smtClean="0">
                <a:solidFill>
                  <a:srgbClr val="003399"/>
                </a:solidFill>
                <a:latin typeface="Verdana" pitchFamily="34" charset="0"/>
              </a:rPr>
              <a:t>II LICEUM OGÓLNOKSZTAŁCĄCYM</a:t>
            </a:r>
            <a:endParaRPr lang="pl-PL" sz="2400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2299964" cy="34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988840"/>
            <a:ext cx="2976520" cy="453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636912"/>
            <a:ext cx="269833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pl-PL" sz="3200" b="1" dirty="0" smtClean="0">
                <a:solidFill>
                  <a:srgbClr val="003399"/>
                </a:solidFill>
                <a:latin typeface="Verdana" pitchFamily="34" charset="0"/>
              </a:rPr>
              <a:t>EDUKACJA TEATRALNA </a:t>
            </a:r>
            <a:r>
              <a:rPr lang="pl-PL" sz="2800" b="1" dirty="0" smtClean="0">
                <a:solidFill>
                  <a:srgbClr val="003399"/>
                </a:solidFill>
                <a:latin typeface="Verdana" pitchFamily="34" charset="0"/>
              </a:rPr>
              <a:t/>
            </a:r>
            <a:br>
              <a:rPr lang="pl-PL" sz="2800" b="1" dirty="0" smtClean="0">
                <a:solidFill>
                  <a:srgbClr val="003399"/>
                </a:solidFill>
                <a:latin typeface="Verdana" pitchFamily="34" charset="0"/>
              </a:rPr>
            </a:br>
            <a:r>
              <a:rPr lang="pl-PL" sz="2400" b="1" dirty="0" smtClean="0">
                <a:solidFill>
                  <a:srgbClr val="003399"/>
                </a:solidFill>
                <a:latin typeface="Verdana" pitchFamily="34" charset="0"/>
              </a:rPr>
              <a:t>W</a:t>
            </a:r>
            <a:r>
              <a:rPr lang="pl-PL" sz="2800" b="1" dirty="0" smtClean="0">
                <a:solidFill>
                  <a:srgbClr val="003399"/>
                </a:solidFill>
                <a:latin typeface="Verdana" pitchFamily="34" charset="0"/>
              </a:rPr>
              <a:t> </a:t>
            </a:r>
            <a:r>
              <a:rPr lang="pl-PL" sz="2400" b="1" dirty="0" smtClean="0">
                <a:solidFill>
                  <a:srgbClr val="003399"/>
                </a:solidFill>
                <a:latin typeface="Verdana" pitchFamily="34" charset="0"/>
              </a:rPr>
              <a:t>II LICEUM OGÓLNOKSZTAŁCĄCYM</a:t>
            </a:r>
            <a:endParaRPr lang="pl-PL" sz="2400" dirty="0"/>
          </a:p>
        </p:txBody>
      </p:sp>
      <p:pic>
        <p:nvPicPr>
          <p:cNvPr id="37890" name="Picture 2" descr="http://bi.gazeta.pl/im/93/f6/c8/z13170323Q,Ryszard-Cieslak-i-Jerzy-Grotow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193182" cy="4826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"/>
          <p:cNvSpPr txBox="1">
            <a:spLocks noChangeArrowheads="1"/>
          </p:cNvSpPr>
          <p:nvPr/>
        </p:nvSpPr>
        <p:spPr bwMode="auto">
          <a:xfrm>
            <a:off x="0" y="333375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800" b="1">
                <a:latin typeface="alamakota" pitchFamily="34" charset="0"/>
              </a:rPr>
              <a:t> </a:t>
            </a:r>
          </a:p>
        </p:txBody>
      </p: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214313" y="571500"/>
            <a:ext cx="8135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000" b="1" dirty="0">
              <a:latin typeface="Verdana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187450" y="4005263"/>
            <a:ext cx="274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2000">
                <a:latin typeface="Verdana" pitchFamily="34" charset="0"/>
              </a:rPr>
              <a:t> </a:t>
            </a: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547813" y="4868863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2400"/>
              <a:t> </a:t>
            </a:r>
          </a:p>
        </p:txBody>
      </p:sp>
      <p:sp>
        <p:nvSpPr>
          <p:cNvPr id="9" name="Tytu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 smtClean="0">
                <a:solidFill>
                  <a:srgbClr val="003399"/>
                </a:solidFill>
                <a:latin typeface="Verdana" pitchFamily="34" charset="0"/>
              </a:rPr>
              <a:t>EDUKACJA TEATRALNA </a:t>
            </a:r>
            <a:r>
              <a:rPr lang="pl-PL" sz="2400" b="1" dirty="0" smtClean="0">
                <a:solidFill>
                  <a:srgbClr val="003399"/>
                </a:solidFill>
                <a:latin typeface="Verdana" pitchFamily="34" charset="0"/>
              </a:rPr>
              <a:t/>
            </a:r>
            <a:br>
              <a:rPr lang="pl-PL" sz="2400" b="1" dirty="0" smtClean="0">
                <a:solidFill>
                  <a:srgbClr val="003399"/>
                </a:solidFill>
                <a:latin typeface="Verdana" pitchFamily="34" charset="0"/>
              </a:rPr>
            </a:br>
            <a:r>
              <a:rPr lang="pl-PL" sz="2000" b="1" dirty="0" smtClean="0">
                <a:solidFill>
                  <a:srgbClr val="003399"/>
                </a:solidFill>
                <a:latin typeface="Verdana" pitchFamily="34" charset="0"/>
              </a:rPr>
              <a:t>W</a:t>
            </a:r>
            <a:r>
              <a:rPr lang="pl-PL" sz="2400" b="1" dirty="0" smtClean="0">
                <a:solidFill>
                  <a:srgbClr val="003399"/>
                </a:solidFill>
                <a:latin typeface="Verdana" pitchFamily="34" charset="0"/>
              </a:rPr>
              <a:t> </a:t>
            </a:r>
            <a:r>
              <a:rPr lang="pl-PL" sz="2000" b="1" dirty="0" smtClean="0">
                <a:solidFill>
                  <a:srgbClr val="003399"/>
                </a:solidFill>
                <a:latin typeface="Verdana" pitchFamily="34" charset="0"/>
              </a:rPr>
              <a:t>II LICEUM OGÓLNOKSZTAŁCĄCYM </a:t>
            </a:r>
            <a:r>
              <a:rPr lang="pl-PL" sz="1600" b="1" dirty="0" smtClean="0">
                <a:solidFill>
                  <a:srgbClr val="003399"/>
                </a:solidFill>
                <a:latin typeface="Verdana" pitchFamily="34" charset="0"/>
              </a:rPr>
              <a:t/>
            </a:r>
            <a:br>
              <a:rPr lang="pl-PL" sz="1600" b="1" dirty="0" smtClean="0">
                <a:solidFill>
                  <a:srgbClr val="003399"/>
                </a:solidFill>
                <a:latin typeface="Verdana" pitchFamily="34" charset="0"/>
              </a:rPr>
            </a:br>
            <a:endParaRPr lang="pl-PL" sz="1600" dirty="0"/>
          </a:p>
        </p:txBody>
      </p:sp>
      <p:sp>
        <p:nvSpPr>
          <p:cNvPr id="15" name="Symbol zastępczy tekstu 14"/>
          <p:cNvSpPr>
            <a:spLocks noGrp="1"/>
          </p:cNvSpPr>
          <p:nvPr>
            <p:ph type="body" idx="1"/>
          </p:nvPr>
        </p:nvSpPr>
        <p:spPr>
          <a:xfrm>
            <a:off x="683568" y="1556792"/>
            <a:ext cx="7956376" cy="639762"/>
          </a:xfrm>
        </p:spPr>
        <p:txBody>
          <a:bodyPr/>
          <a:lstStyle/>
          <a:p>
            <a:r>
              <a:rPr lang="pl-PL" i="1" dirty="0" smtClean="0">
                <a:solidFill>
                  <a:schemeClr val="accent2"/>
                </a:solidFill>
              </a:rPr>
              <a:t>„SZKOŁA W TEATRZE – TEATR W SZKOLE”</a:t>
            </a:r>
          </a:p>
          <a:p>
            <a:endParaRPr lang="pl-PL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pl-PL" sz="2800" b="1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endParaRPr lang="pl-PL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27584" y="2220250"/>
            <a:ext cx="741682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TREŚCI      NAUCZANIA</a:t>
            </a:r>
            <a:r>
              <a:rPr kumimoji="0" lang="pl-PL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LEKTURY</a:t>
            </a:r>
            <a:endParaRPr lang="pl-PL" sz="14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Literatura polska: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J. Słowacki „ Kordian”;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Z. Krasiński „ Nie- Boska komedia”;</a:t>
            </a:r>
            <a:endParaRPr lang="pl-PL" sz="1400" dirty="0" smtClean="0">
              <a:solidFill>
                <a:srgbClr val="002060"/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S.I. Witkiewicz- „Szewcy”;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Literatura obca: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W. Szekspir „ Hamlet”;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pl-P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 smtClean="0">
                <a:solidFill>
                  <a:srgbClr val="003399"/>
                </a:solidFill>
                <a:latin typeface="Verdana" pitchFamily="34" charset="0"/>
              </a:rPr>
              <a:t/>
            </a:r>
            <a:br>
              <a:rPr lang="pl-PL" sz="2800" b="1" dirty="0" smtClean="0">
                <a:solidFill>
                  <a:srgbClr val="003399"/>
                </a:solidFill>
                <a:latin typeface="Verdana" pitchFamily="34" charset="0"/>
              </a:rPr>
            </a:br>
            <a:r>
              <a:rPr lang="pl-PL" sz="2800" b="1" dirty="0" smtClean="0">
                <a:solidFill>
                  <a:srgbClr val="003399"/>
                </a:solidFill>
                <a:latin typeface="Verdana" pitchFamily="34" charset="0"/>
              </a:rPr>
              <a:t/>
            </a:r>
            <a:br>
              <a:rPr lang="pl-PL" sz="2800" b="1" dirty="0" smtClean="0">
                <a:solidFill>
                  <a:srgbClr val="003399"/>
                </a:solidFill>
                <a:latin typeface="Verdana" pitchFamily="34" charset="0"/>
              </a:rPr>
            </a:br>
            <a:r>
              <a:rPr lang="pl-PL" sz="2800" b="1" dirty="0" smtClean="0">
                <a:solidFill>
                  <a:srgbClr val="003399"/>
                </a:solidFill>
                <a:latin typeface="Verdana" pitchFamily="34" charset="0"/>
              </a:rPr>
              <a:t>EDUKACJA  TEATRALNA </a:t>
            </a:r>
            <a:r>
              <a:rPr lang="pl-PL" sz="2400" b="1" dirty="0" smtClean="0">
                <a:solidFill>
                  <a:srgbClr val="003399"/>
                </a:solidFill>
                <a:latin typeface="Verdana" pitchFamily="34" charset="0"/>
              </a:rPr>
              <a:t/>
            </a:r>
            <a:br>
              <a:rPr lang="pl-PL" sz="2400" b="1" dirty="0" smtClean="0">
                <a:solidFill>
                  <a:srgbClr val="003399"/>
                </a:solidFill>
                <a:latin typeface="Verdana" pitchFamily="34" charset="0"/>
              </a:rPr>
            </a:br>
            <a:r>
              <a:rPr lang="pl-PL" sz="2000" b="1" dirty="0" smtClean="0">
                <a:solidFill>
                  <a:srgbClr val="003399"/>
                </a:solidFill>
                <a:latin typeface="Verdana" pitchFamily="34" charset="0"/>
              </a:rPr>
              <a:t>W</a:t>
            </a:r>
            <a:r>
              <a:rPr lang="pl-PL" sz="2400" b="1" dirty="0" smtClean="0">
                <a:solidFill>
                  <a:srgbClr val="003399"/>
                </a:solidFill>
                <a:latin typeface="Verdana" pitchFamily="34" charset="0"/>
              </a:rPr>
              <a:t>  </a:t>
            </a:r>
            <a:r>
              <a:rPr lang="pl-PL" sz="2000" b="1" dirty="0" smtClean="0">
                <a:solidFill>
                  <a:srgbClr val="003399"/>
                </a:solidFill>
                <a:latin typeface="Verdana" pitchFamily="34" charset="0"/>
              </a:rPr>
              <a:t>II  LICEUM  OGÓLNOKSZTAŁCĄCYM </a:t>
            </a:r>
            <a:r>
              <a:rPr lang="pl-PL" sz="3600" b="1" dirty="0" smtClean="0">
                <a:solidFill>
                  <a:srgbClr val="003399"/>
                </a:solidFill>
                <a:latin typeface="Verdana" pitchFamily="34" charset="0"/>
              </a:rPr>
              <a:t/>
            </a:r>
            <a:br>
              <a:rPr lang="pl-PL" sz="3600" b="1" dirty="0" smtClean="0">
                <a:solidFill>
                  <a:srgbClr val="003399"/>
                </a:solidFill>
                <a:latin typeface="Verdana" pitchFamily="34" charset="0"/>
              </a:rPr>
            </a:br>
            <a:endParaRPr lang="pl-PL" dirty="0" smtClean="0"/>
          </a:p>
        </p:txBody>
      </p:sp>
      <p:sp>
        <p:nvSpPr>
          <p:cNvPr id="22531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76873"/>
            <a:ext cx="8229600" cy="3024336"/>
          </a:xfrm>
        </p:spPr>
        <p:txBody>
          <a:bodyPr/>
          <a:lstStyle/>
          <a:p>
            <a:pPr algn="ctr">
              <a:buNone/>
            </a:pPr>
            <a:r>
              <a:rPr lang="pl-PL" sz="9600" dirty="0" smtClean="0">
                <a:solidFill>
                  <a:schemeClr val="accent2"/>
                </a:solidFill>
              </a:rPr>
              <a:t>DZIĘKUJEMY </a:t>
            </a:r>
            <a:r>
              <a:rPr lang="pl-PL" sz="9600" dirty="0" smtClean="0">
                <a:solidFill>
                  <a:schemeClr val="accent2"/>
                </a:solidFill>
                <a:sym typeface="Wingdings" pitchFamily="2" charset="2"/>
              </a:rPr>
              <a:t></a:t>
            </a:r>
            <a:endParaRPr lang="pl-PL" sz="96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"/>
          <p:cNvSpPr txBox="1">
            <a:spLocks noChangeArrowheads="1"/>
          </p:cNvSpPr>
          <p:nvPr/>
        </p:nvSpPr>
        <p:spPr bwMode="auto">
          <a:xfrm>
            <a:off x="0" y="333375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800" b="1">
                <a:latin typeface="alamakota" pitchFamily="34" charset="0"/>
              </a:rPr>
              <a:t> </a:t>
            </a:r>
          </a:p>
        </p:txBody>
      </p: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214313" y="571500"/>
            <a:ext cx="8135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000" b="1" dirty="0">
              <a:latin typeface="Verdana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187450" y="4005263"/>
            <a:ext cx="274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2000">
                <a:latin typeface="Verdana" pitchFamily="34" charset="0"/>
              </a:rPr>
              <a:t> </a:t>
            </a: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547813" y="4868863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2400"/>
              <a:t> </a:t>
            </a:r>
          </a:p>
        </p:txBody>
      </p:sp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/>
          <a:lstStyle/>
          <a:p>
            <a:r>
              <a:rPr lang="pl-PL" sz="2800" b="1" dirty="0" smtClean="0">
                <a:solidFill>
                  <a:srgbClr val="003399"/>
                </a:solidFill>
                <a:latin typeface="Verdana" pitchFamily="34" charset="0"/>
              </a:rPr>
              <a:t>EDUKACJA TEATRALNA </a:t>
            </a:r>
            <a:r>
              <a:rPr lang="pl-PL" sz="2400" b="1" dirty="0" smtClean="0">
                <a:solidFill>
                  <a:srgbClr val="003399"/>
                </a:solidFill>
                <a:latin typeface="Verdana" pitchFamily="34" charset="0"/>
              </a:rPr>
              <a:t/>
            </a:r>
            <a:br>
              <a:rPr lang="pl-PL" sz="2400" b="1" dirty="0" smtClean="0">
                <a:solidFill>
                  <a:srgbClr val="003399"/>
                </a:solidFill>
                <a:latin typeface="Verdana" pitchFamily="34" charset="0"/>
              </a:rPr>
            </a:br>
            <a:r>
              <a:rPr lang="pl-PL" sz="2000" b="1" dirty="0" smtClean="0">
                <a:solidFill>
                  <a:srgbClr val="003399"/>
                </a:solidFill>
                <a:latin typeface="Verdana" pitchFamily="34" charset="0"/>
              </a:rPr>
              <a:t>W</a:t>
            </a:r>
            <a:r>
              <a:rPr lang="pl-PL" sz="2400" b="1" dirty="0" smtClean="0">
                <a:solidFill>
                  <a:srgbClr val="003399"/>
                </a:solidFill>
                <a:latin typeface="Verdana" pitchFamily="34" charset="0"/>
              </a:rPr>
              <a:t> </a:t>
            </a:r>
            <a:r>
              <a:rPr lang="pl-PL" sz="2000" b="1" dirty="0" smtClean="0">
                <a:solidFill>
                  <a:srgbClr val="003399"/>
                </a:solidFill>
                <a:latin typeface="Verdana" pitchFamily="34" charset="0"/>
              </a:rPr>
              <a:t>II LICEUM OGÓLNOKSZTAŁCĄCYM </a:t>
            </a:r>
            <a:r>
              <a:rPr lang="pl-PL" sz="1600" b="1" dirty="0" smtClean="0">
                <a:solidFill>
                  <a:srgbClr val="003399"/>
                </a:solidFill>
                <a:latin typeface="Verdana" pitchFamily="34" charset="0"/>
              </a:rPr>
              <a:t/>
            </a:r>
            <a:br>
              <a:rPr lang="pl-PL" sz="1600" b="1" dirty="0" smtClean="0">
                <a:solidFill>
                  <a:srgbClr val="003399"/>
                </a:solidFill>
                <a:latin typeface="Verdana" pitchFamily="34" charset="0"/>
              </a:rPr>
            </a:br>
            <a:endParaRPr lang="pl-PL" sz="1600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algn="ctr">
              <a:buNone/>
            </a:pPr>
            <a:r>
              <a:rPr lang="pl-PL" sz="3000" b="1" i="1" dirty="0" smtClean="0">
                <a:solidFill>
                  <a:schemeClr val="accent2"/>
                </a:solidFill>
              </a:rPr>
              <a:t>„SZKOŁA W TEATRZE – TEATR W SZKOLE”</a:t>
            </a:r>
          </a:p>
          <a:p>
            <a:pPr algn="ctr">
              <a:buNone/>
            </a:pPr>
            <a:endParaRPr lang="pl-PL" b="1" i="1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pl-PL" b="1" i="1" dirty="0" smtClean="0">
                <a:solidFill>
                  <a:schemeClr val="accent2"/>
                </a:solidFill>
              </a:rPr>
              <a:t>SPOTKANIE Z AKTORAMI TEATRU  OSTERWY W LICEUM SKŁODOWSKIEJ</a:t>
            </a:r>
          </a:p>
          <a:p>
            <a:pPr algn="ctr">
              <a:buNone/>
            </a:pPr>
            <a:endParaRPr lang="pl-PL" b="1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pl-PL" b="1" dirty="0" smtClean="0">
                <a:solidFill>
                  <a:schemeClr val="accent2"/>
                </a:solidFill>
              </a:rPr>
              <a:t>PRELEGENTKA  ALICJA ZELL</a:t>
            </a:r>
            <a:r>
              <a:rPr lang="pl-PL" dirty="0" smtClean="0">
                <a:solidFill>
                  <a:schemeClr val="accent2"/>
                </a:solidFill>
              </a:rPr>
              <a:t> </a:t>
            </a:r>
          </a:p>
          <a:p>
            <a:pPr algn="ctr">
              <a:buNone/>
            </a:pPr>
            <a:r>
              <a:rPr lang="pl-PL" sz="1800" dirty="0" smtClean="0">
                <a:solidFill>
                  <a:schemeClr val="accent2"/>
                </a:solidFill>
              </a:rPr>
              <a:t>- UCZENNICA  KLASY  MATURALNEJ</a:t>
            </a:r>
          </a:p>
          <a:p>
            <a:pPr algn="ctr">
              <a:buNone/>
            </a:pPr>
            <a:r>
              <a:rPr lang="pl-PL" sz="1800" dirty="0" smtClean="0">
                <a:solidFill>
                  <a:schemeClr val="accent2"/>
                </a:solidFill>
              </a:rPr>
              <a:t>- RADNA MŁODZIEŻOWEJ  RADY MIASTA</a:t>
            </a:r>
          </a:p>
          <a:p>
            <a:pPr algn="ctr">
              <a:buNone/>
            </a:pP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"/>
          <p:cNvSpPr txBox="1">
            <a:spLocks noChangeArrowheads="1"/>
          </p:cNvSpPr>
          <p:nvPr/>
        </p:nvSpPr>
        <p:spPr bwMode="auto">
          <a:xfrm>
            <a:off x="0" y="333375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800" b="1">
                <a:latin typeface="alamakota" pitchFamily="34" charset="0"/>
              </a:rPr>
              <a:t> </a:t>
            </a:r>
          </a:p>
        </p:txBody>
      </p: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214313" y="571500"/>
            <a:ext cx="8135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000" b="1" dirty="0">
              <a:latin typeface="Verdana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187450" y="4005263"/>
            <a:ext cx="274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2000">
                <a:latin typeface="Verdana" pitchFamily="34" charset="0"/>
              </a:rPr>
              <a:t> </a:t>
            </a: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547813" y="4868863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2400"/>
              <a:t> </a:t>
            </a:r>
          </a:p>
        </p:txBody>
      </p:sp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/>
          <a:lstStyle/>
          <a:p>
            <a:r>
              <a:rPr lang="pl-PL" sz="2800" b="1" dirty="0" smtClean="0">
                <a:solidFill>
                  <a:srgbClr val="003399"/>
                </a:solidFill>
                <a:latin typeface="Verdana" pitchFamily="34" charset="0"/>
              </a:rPr>
              <a:t>EDUKACJA TEATRALNA </a:t>
            </a:r>
            <a:r>
              <a:rPr lang="pl-PL" sz="2400" b="1" dirty="0" smtClean="0">
                <a:solidFill>
                  <a:srgbClr val="003399"/>
                </a:solidFill>
                <a:latin typeface="Verdana" pitchFamily="34" charset="0"/>
              </a:rPr>
              <a:t/>
            </a:r>
            <a:br>
              <a:rPr lang="pl-PL" sz="2400" b="1" dirty="0" smtClean="0">
                <a:solidFill>
                  <a:srgbClr val="003399"/>
                </a:solidFill>
                <a:latin typeface="Verdana" pitchFamily="34" charset="0"/>
              </a:rPr>
            </a:br>
            <a:r>
              <a:rPr lang="pl-PL" sz="2000" b="1" dirty="0" smtClean="0">
                <a:solidFill>
                  <a:srgbClr val="003399"/>
                </a:solidFill>
                <a:latin typeface="Verdana" pitchFamily="34" charset="0"/>
              </a:rPr>
              <a:t>W</a:t>
            </a:r>
            <a:r>
              <a:rPr lang="pl-PL" sz="2400" b="1" dirty="0" smtClean="0">
                <a:solidFill>
                  <a:srgbClr val="003399"/>
                </a:solidFill>
                <a:latin typeface="Verdana" pitchFamily="34" charset="0"/>
              </a:rPr>
              <a:t> </a:t>
            </a:r>
            <a:r>
              <a:rPr lang="pl-PL" sz="2000" b="1" dirty="0" smtClean="0">
                <a:solidFill>
                  <a:srgbClr val="003399"/>
                </a:solidFill>
                <a:latin typeface="Verdana" pitchFamily="34" charset="0"/>
              </a:rPr>
              <a:t>II LICEUM OGÓLNOKSZTAŁCĄCYM </a:t>
            </a:r>
            <a:r>
              <a:rPr lang="pl-PL" sz="1600" b="1" dirty="0" smtClean="0">
                <a:solidFill>
                  <a:srgbClr val="003399"/>
                </a:solidFill>
                <a:latin typeface="Verdana" pitchFamily="34" charset="0"/>
              </a:rPr>
              <a:t/>
            </a:r>
            <a:br>
              <a:rPr lang="pl-PL" sz="1600" b="1" dirty="0" smtClean="0">
                <a:solidFill>
                  <a:srgbClr val="003399"/>
                </a:solidFill>
                <a:latin typeface="Verdana" pitchFamily="34" charset="0"/>
              </a:rPr>
            </a:br>
            <a:endParaRPr lang="pl-PL" sz="1600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algn="ctr">
              <a:buNone/>
            </a:pPr>
            <a:r>
              <a:rPr lang="pl-PL" sz="3000" b="1" i="1" dirty="0" smtClean="0">
                <a:solidFill>
                  <a:schemeClr val="accent2"/>
                </a:solidFill>
              </a:rPr>
              <a:t>„SZKOŁA W TEATRZE – TEATR W SZKOLE”</a:t>
            </a:r>
          </a:p>
          <a:p>
            <a:pPr algn="ctr">
              <a:buNone/>
            </a:pPr>
            <a:endParaRPr lang="pl-PL" b="1" i="1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endParaRPr lang="pl-PL" sz="1600" dirty="0"/>
          </a:p>
        </p:txBody>
      </p:sp>
      <p:sp>
        <p:nvSpPr>
          <p:cNvPr id="8" name="Prostokąt 7"/>
          <p:cNvSpPr/>
          <p:nvPr/>
        </p:nvSpPr>
        <p:spPr>
          <a:xfrm>
            <a:off x="395536" y="2348880"/>
            <a:ext cx="835292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800" b="1" dirty="0" smtClean="0">
                <a:solidFill>
                  <a:schemeClr val="accent2"/>
                </a:solidFill>
              </a:rPr>
              <a:t>13.11.2012r.</a:t>
            </a:r>
            <a:r>
              <a:rPr lang="pl-PL" b="1" dirty="0" smtClean="0">
                <a:solidFill>
                  <a:schemeClr val="accent2"/>
                </a:solidFill>
              </a:rPr>
              <a:t> </a:t>
            </a:r>
          </a:p>
          <a:p>
            <a:pPr>
              <a:buNone/>
            </a:pPr>
            <a:r>
              <a:rPr lang="pl-PL" sz="2800" b="1" dirty="0" smtClean="0">
                <a:solidFill>
                  <a:schemeClr val="accent2"/>
                </a:solidFill>
              </a:rPr>
              <a:t>Naszymi gośćmi byli: </a:t>
            </a:r>
          </a:p>
          <a:p>
            <a:pPr>
              <a:buNone/>
            </a:pPr>
            <a:r>
              <a:rPr lang="pl-PL" sz="2800" b="1" dirty="0" smtClean="0">
                <a:solidFill>
                  <a:schemeClr val="accent2"/>
                </a:solidFill>
              </a:rPr>
              <a:t>Jan Tomaszewicz, Beata </a:t>
            </a:r>
            <a:r>
              <a:rPr lang="pl-PL" sz="2800" b="1" dirty="0" err="1" smtClean="0">
                <a:solidFill>
                  <a:schemeClr val="accent2"/>
                </a:solidFill>
              </a:rPr>
              <a:t>Chorążykiewicz</a:t>
            </a:r>
            <a:r>
              <a:rPr lang="pl-PL" sz="2800" b="1" dirty="0" smtClean="0">
                <a:solidFill>
                  <a:schemeClr val="accent2"/>
                </a:solidFill>
              </a:rPr>
              <a:t>, </a:t>
            </a:r>
          </a:p>
          <a:p>
            <a:pPr>
              <a:buNone/>
            </a:pPr>
            <a:r>
              <a:rPr lang="pl-PL" sz="2800" b="1" dirty="0" smtClean="0">
                <a:solidFill>
                  <a:schemeClr val="accent2"/>
                </a:solidFill>
              </a:rPr>
              <a:t>Adrianna Góralska, Jarosław Książek</a:t>
            </a:r>
            <a:r>
              <a:rPr lang="pl-PL" sz="2800" dirty="0" smtClean="0">
                <a:solidFill>
                  <a:schemeClr val="accent2"/>
                </a:solidFill>
              </a:rPr>
              <a:t>.</a:t>
            </a:r>
          </a:p>
          <a:p>
            <a:pPr marL="0" indent="0">
              <a:buNone/>
            </a:pPr>
            <a:endParaRPr lang="pl-PL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chemeClr val="accent2"/>
                </a:solidFill>
              </a:rPr>
              <a:t>Uczestniczyło około 50 uczniów I, II i III klas.</a:t>
            </a:r>
          </a:p>
          <a:p>
            <a:pPr marL="0" indent="0">
              <a:buNone/>
            </a:pPr>
            <a:endParaRPr lang="pl-PL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chemeClr val="accent2"/>
                </a:solidFill>
              </a:rPr>
              <a:t>CEL: omówienie i wyjaśnienie zagadnień związanych ze spektaklem „Miki Mister DJ”  w reżyserii Jana Peszka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tomaszewicz w ii lo\4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546902"/>
            <a:ext cx="5400600" cy="4050450"/>
          </a:xfrm>
          <a:prstGeom prst="rect">
            <a:avLst/>
          </a:prstGeom>
          <a:noFill/>
        </p:spPr>
      </p:pic>
      <p:pic>
        <p:nvPicPr>
          <p:cNvPr id="1026" name="Picture 2" descr="F:\tomaszewicz w ii lo\4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9"/>
            <a:ext cx="5112568" cy="365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51520" y="609329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err="1" smtClean="0">
                <a:solidFill>
                  <a:schemeClr val="accent2"/>
                </a:solidFill>
              </a:rPr>
              <a:t>zdj</a:t>
            </a:r>
            <a:r>
              <a:rPr lang="pl-PL" sz="1400" b="1" dirty="0" smtClean="0">
                <a:solidFill>
                  <a:schemeClr val="accent2"/>
                </a:solidFill>
              </a:rPr>
              <a:t>. Mikołaj Wilczyński </a:t>
            </a:r>
            <a:endParaRPr lang="pl-PL" sz="1400" b="1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F:\tomaszewicz w ii lo\4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060848"/>
            <a:ext cx="5992440" cy="4494330"/>
          </a:xfrm>
          <a:prstGeom prst="rect">
            <a:avLst/>
          </a:prstGeom>
          <a:noFill/>
        </p:spPr>
      </p:pic>
      <p:pic>
        <p:nvPicPr>
          <p:cNvPr id="2051" name="Picture 3" descr="F:\tomaszewicz w ii lo\4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7"/>
            <a:ext cx="3816424" cy="3384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"/>
          <p:cNvSpPr txBox="1">
            <a:spLocks noChangeArrowheads="1"/>
          </p:cNvSpPr>
          <p:nvPr/>
        </p:nvSpPr>
        <p:spPr bwMode="auto">
          <a:xfrm>
            <a:off x="0" y="333375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800" b="1">
                <a:latin typeface="alamakota" pitchFamily="34" charset="0"/>
              </a:rPr>
              <a:t> </a:t>
            </a:r>
          </a:p>
        </p:txBody>
      </p: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214313" y="571500"/>
            <a:ext cx="8135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000" b="1" dirty="0">
              <a:latin typeface="Verdana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187450" y="4005263"/>
            <a:ext cx="274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2000">
                <a:latin typeface="Verdana" pitchFamily="34" charset="0"/>
              </a:rPr>
              <a:t> </a:t>
            </a: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547813" y="4868863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2400"/>
              <a:t> </a:t>
            </a:r>
          </a:p>
        </p:txBody>
      </p:sp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/>
          <a:lstStyle/>
          <a:p>
            <a:r>
              <a:rPr lang="pl-PL" sz="2800" b="1" dirty="0" smtClean="0">
                <a:solidFill>
                  <a:srgbClr val="003399"/>
                </a:solidFill>
                <a:latin typeface="Verdana" pitchFamily="34" charset="0"/>
              </a:rPr>
              <a:t>EDUKACJA TEATRALNA </a:t>
            </a:r>
            <a:r>
              <a:rPr lang="pl-PL" sz="2400" b="1" dirty="0" smtClean="0">
                <a:solidFill>
                  <a:srgbClr val="003399"/>
                </a:solidFill>
                <a:latin typeface="Verdana" pitchFamily="34" charset="0"/>
              </a:rPr>
              <a:t/>
            </a:r>
            <a:br>
              <a:rPr lang="pl-PL" sz="2400" b="1" dirty="0" smtClean="0">
                <a:solidFill>
                  <a:srgbClr val="003399"/>
                </a:solidFill>
                <a:latin typeface="Verdana" pitchFamily="34" charset="0"/>
              </a:rPr>
            </a:br>
            <a:r>
              <a:rPr lang="pl-PL" sz="2000" b="1" dirty="0" smtClean="0">
                <a:solidFill>
                  <a:srgbClr val="003399"/>
                </a:solidFill>
                <a:latin typeface="Verdana" pitchFamily="34" charset="0"/>
              </a:rPr>
              <a:t>W</a:t>
            </a:r>
            <a:r>
              <a:rPr lang="pl-PL" sz="2400" b="1" dirty="0" smtClean="0">
                <a:solidFill>
                  <a:srgbClr val="003399"/>
                </a:solidFill>
                <a:latin typeface="Verdana" pitchFamily="34" charset="0"/>
              </a:rPr>
              <a:t> </a:t>
            </a:r>
            <a:r>
              <a:rPr lang="pl-PL" sz="2000" b="1" dirty="0" smtClean="0">
                <a:solidFill>
                  <a:srgbClr val="003399"/>
                </a:solidFill>
                <a:latin typeface="Verdana" pitchFamily="34" charset="0"/>
              </a:rPr>
              <a:t>II LICEUM OGÓLNOKSZTAŁCĄCYM </a:t>
            </a:r>
            <a:r>
              <a:rPr lang="pl-PL" sz="1600" b="1" dirty="0" smtClean="0">
                <a:solidFill>
                  <a:srgbClr val="003399"/>
                </a:solidFill>
                <a:latin typeface="Verdana" pitchFamily="34" charset="0"/>
              </a:rPr>
              <a:t/>
            </a:r>
            <a:br>
              <a:rPr lang="pl-PL" sz="1600" b="1" dirty="0" smtClean="0">
                <a:solidFill>
                  <a:srgbClr val="003399"/>
                </a:solidFill>
                <a:latin typeface="Verdana" pitchFamily="34" charset="0"/>
              </a:rPr>
            </a:br>
            <a:endParaRPr lang="pl-PL" sz="1600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467544" y="1556792"/>
            <a:ext cx="8363272" cy="5040560"/>
          </a:xfrm>
        </p:spPr>
        <p:txBody>
          <a:bodyPr/>
          <a:lstStyle/>
          <a:p>
            <a:pPr algn="ctr">
              <a:buNone/>
            </a:pPr>
            <a:r>
              <a:rPr lang="pl-PL" sz="3000" b="1" i="1" dirty="0" smtClean="0">
                <a:solidFill>
                  <a:schemeClr val="accent2"/>
                </a:solidFill>
              </a:rPr>
              <a:t>„SZKOŁA W TEATRZE – TEATR W SZKOLE”</a:t>
            </a:r>
          </a:p>
          <a:p>
            <a:pPr algn="ctr">
              <a:buNone/>
            </a:pPr>
            <a:endParaRPr lang="pl-PL" sz="300" b="1" i="1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pl-PL" sz="2800" b="1" dirty="0" smtClean="0">
                <a:solidFill>
                  <a:schemeClr val="accent2"/>
                </a:solidFill>
              </a:rPr>
              <a:t>SZKOLENE  KOŁO TEATRALNE;</a:t>
            </a:r>
          </a:p>
          <a:p>
            <a:pPr algn="ctr">
              <a:buNone/>
            </a:pPr>
            <a:r>
              <a:rPr lang="pl-PL" sz="2800" b="1" dirty="0" smtClean="0">
                <a:solidFill>
                  <a:schemeClr val="accent2"/>
                </a:solidFill>
              </a:rPr>
              <a:t>KONKURSY RECYTATORSKIE;</a:t>
            </a:r>
          </a:p>
          <a:p>
            <a:pPr algn="ctr">
              <a:buNone/>
            </a:pPr>
            <a:r>
              <a:rPr lang="pl-PL" sz="2800" b="1" dirty="0" smtClean="0">
                <a:solidFill>
                  <a:schemeClr val="accent2"/>
                </a:solidFill>
              </a:rPr>
              <a:t>KONKURS KRASOMÓWCZY;</a:t>
            </a:r>
          </a:p>
          <a:p>
            <a:pPr algn="ctr">
              <a:buNone/>
            </a:pPr>
            <a:r>
              <a:rPr lang="pl-PL" sz="2800" b="1" dirty="0" smtClean="0">
                <a:solidFill>
                  <a:schemeClr val="accent2"/>
                </a:solidFill>
              </a:rPr>
              <a:t>PRZEGLĄDY MAŁYCH FORM TEATRALNYCH;</a:t>
            </a:r>
          </a:p>
          <a:p>
            <a:pPr algn="ctr">
              <a:buNone/>
            </a:pPr>
            <a:r>
              <a:rPr lang="pl-PL" sz="2800" b="1" dirty="0" smtClean="0">
                <a:solidFill>
                  <a:schemeClr val="accent2"/>
                </a:solidFill>
              </a:rPr>
              <a:t>SKŁODOWSKIE SPOTKANIA Z LITERATURĄ;</a:t>
            </a:r>
          </a:p>
          <a:p>
            <a:pPr algn="ctr">
              <a:buNone/>
            </a:pPr>
            <a:r>
              <a:rPr lang="pl-PL" sz="2800" b="1" dirty="0" smtClean="0">
                <a:solidFill>
                  <a:schemeClr val="accent2"/>
                </a:solidFill>
              </a:rPr>
              <a:t>WARSZTATY TEATRALNE.</a:t>
            </a:r>
          </a:p>
          <a:p>
            <a:pPr algn="ctr">
              <a:buNone/>
            </a:pPr>
            <a:r>
              <a:rPr lang="pl-PL" sz="2800" b="1" dirty="0" smtClean="0">
                <a:solidFill>
                  <a:schemeClr val="accent2"/>
                </a:solidFill>
              </a:rPr>
              <a:t>PRELEGENTKA  ANETA </a:t>
            </a:r>
            <a:r>
              <a:rPr lang="pl-PL" sz="2800" b="1" dirty="0" err="1" smtClean="0">
                <a:solidFill>
                  <a:schemeClr val="accent2"/>
                </a:solidFill>
              </a:rPr>
              <a:t>GIZIŃSKA-HWOZDYK</a:t>
            </a:r>
            <a:endParaRPr lang="pl-PL" sz="2800" b="1" dirty="0" smtClean="0">
              <a:solidFill>
                <a:schemeClr val="accent2"/>
              </a:solidFill>
            </a:endParaRPr>
          </a:p>
          <a:p>
            <a:pPr algn="ctr">
              <a:buFontTx/>
              <a:buChar char="-"/>
            </a:pPr>
            <a:r>
              <a:rPr lang="pl-PL" sz="1800" dirty="0" smtClean="0">
                <a:solidFill>
                  <a:schemeClr val="accent2"/>
                </a:solidFill>
              </a:rPr>
              <a:t>NAUCZYCIELKA JĘZYKA POLSKIEGO</a:t>
            </a:r>
          </a:p>
          <a:p>
            <a:pPr algn="ctr">
              <a:buFontTx/>
              <a:buChar char="-"/>
            </a:pPr>
            <a:r>
              <a:rPr lang="pl-PL" sz="1800" dirty="0" smtClean="0">
                <a:solidFill>
                  <a:schemeClr val="accent2"/>
                </a:solidFill>
              </a:rPr>
              <a:t>ANIMATORKA ŻYCIA TEATRALNEGO W SZKOLE</a:t>
            </a:r>
          </a:p>
          <a:p>
            <a:pPr algn="ctr">
              <a:buNone/>
            </a:pPr>
            <a:endParaRPr lang="pl-PL" sz="2800" b="1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"/>
          <p:cNvSpPr txBox="1">
            <a:spLocks noChangeArrowheads="1"/>
          </p:cNvSpPr>
          <p:nvPr/>
        </p:nvSpPr>
        <p:spPr bwMode="auto">
          <a:xfrm>
            <a:off x="0" y="333375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800" b="1">
                <a:latin typeface="alamakota" pitchFamily="34" charset="0"/>
              </a:rPr>
              <a:t> </a:t>
            </a:r>
          </a:p>
        </p:txBody>
      </p: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214313" y="571500"/>
            <a:ext cx="8135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000" b="1" dirty="0">
              <a:latin typeface="Verdana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187450" y="4005263"/>
            <a:ext cx="274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2000">
                <a:latin typeface="Verdana" pitchFamily="34" charset="0"/>
              </a:rPr>
              <a:t> </a:t>
            </a: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547813" y="4868863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2400"/>
              <a:t> </a:t>
            </a:r>
          </a:p>
        </p:txBody>
      </p:sp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/>
          <a:lstStyle/>
          <a:p>
            <a:r>
              <a:rPr lang="pl-PL" sz="2800" b="1" dirty="0" smtClean="0">
                <a:solidFill>
                  <a:srgbClr val="003399"/>
                </a:solidFill>
                <a:latin typeface="Verdana" pitchFamily="34" charset="0"/>
              </a:rPr>
              <a:t>EDUKACJA TEATRALNA </a:t>
            </a:r>
            <a:r>
              <a:rPr lang="pl-PL" sz="2400" b="1" dirty="0" smtClean="0">
                <a:solidFill>
                  <a:srgbClr val="003399"/>
                </a:solidFill>
                <a:latin typeface="Verdana" pitchFamily="34" charset="0"/>
              </a:rPr>
              <a:t/>
            </a:r>
            <a:br>
              <a:rPr lang="pl-PL" sz="2400" b="1" dirty="0" smtClean="0">
                <a:solidFill>
                  <a:srgbClr val="003399"/>
                </a:solidFill>
                <a:latin typeface="Verdana" pitchFamily="34" charset="0"/>
              </a:rPr>
            </a:br>
            <a:r>
              <a:rPr lang="pl-PL" sz="2000" b="1" dirty="0" smtClean="0">
                <a:solidFill>
                  <a:srgbClr val="003399"/>
                </a:solidFill>
                <a:latin typeface="Verdana" pitchFamily="34" charset="0"/>
              </a:rPr>
              <a:t>W</a:t>
            </a:r>
            <a:r>
              <a:rPr lang="pl-PL" sz="2400" b="1" dirty="0" smtClean="0">
                <a:solidFill>
                  <a:srgbClr val="003399"/>
                </a:solidFill>
                <a:latin typeface="Verdana" pitchFamily="34" charset="0"/>
              </a:rPr>
              <a:t> </a:t>
            </a:r>
            <a:r>
              <a:rPr lang="pl-PL" sz="2000" b="1" dirty="0" smtClean="0">
                <a:solidFill>
                  <a:srgbClr val="003399"/>
                </a:solidFill>
                <a:latin typeface="Verdana" pitchFamily="34" charset="0"/>
              </a:rPr>
              <a:t>II LICEUM OGÓLNOKSZTAŁCĄCYM </a:t>
            </a:r>
            <a:r>
              <a:rPr lang="pl-PL" sz="1600" b="1" dirty="0" smtClean="0">
                <a:solidFill>
                  <a:srgbClr val="003399"/>
                </a:solidFill>
                <a:latin typeface="Verdana" pitchFamily="34" charset="0"/>
              </a:rPr>
              <a:t/>
            </a:r>
            <a:br>
              <a:rPr lang="pl-PL" sz="1600" b="1" dirty="0" smtClean="0">
                <a:solidFill>
                  <a:srgbClr val="003399"/>
                </a:solidFill>
                <a:latin typeface="Verdana" pitchFamily="34" charset="0"/>
              </a:rPr>
            </a:br>
            <a:endParaRPr lang="pl-PL" sz="1600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/>
          <a:lstStyle/>
          <a:p>
            <a:pPr algn="ctr">
              <a:buNone/>
            </a:pPr>
            <a:r>
              <a:rPr lang="pl-PL" sz="3000" b="1" i="1" dirty="0" smtClean="0">
                <a:solidFill>
                  <a:schemeClr val="accent2"/>
                </a:solidFill>
              </a:rPr>
              <a:t>„SZKOŁA W TEATRZE – TEATR W SZKOLE”</a:t>
            </a:r>
          </a:p>
          <a:p>
            <a:pPr algn="ctr">
              <a:buNone/>
            </a:pPr>
            <a:endParaRPr lang="pl-PL" sz="1600" b="1" i="1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pl-PL" sz="2800" b="1" dirty="0" smtClean="0">
                <a:solidFill>
                  <a:schemeClr val="accent2"/>
                </a:solidFill>
              </a:rPr>
              <a:t>HISTORIA TEATRU</a:t>
            </a:r>
          </a:p>
          <a:p>
            <a:pPr algn="ctr">
              <a:buNone/>
            </a:pPr>
            <a:r>
              <a:rPr lang="pl-PL" sz="2800" b="1" dirty="0" smtClean="0">
                <a:solidFill>
                  <a:schemeClr val="accent2"/>
                </a:solidFill>
              </a:rPr>
              <a:t>KURS W RAMACH SPECJALIZACJI HUMANISTYCZNEJ </a:t>
            </a:r>
          </a:p>
          <a:p>
            <a:pPr algn="ctr">
              <a:buNone/>
            </a:pPr>
            <a:r>
              <a:rPr lang="pl-PL" sz="2800" b="1" dirty="0" smtClean="0">
                <a:solidFill>
                  <a:schemeClr val="accent2"/>
                </a:solidFill>
              </a:rPr>
              <a:t>LUB  KURS DO WYBORU</a:t>
            </a:r>
          </a:p>
          <a:p>
            <a:pPr algn="ctr">
              <a:buNone/>
            </a:pPr>
            <a:r>
              <a:rPr lang="pl-PL" sz="1800" b="1" dirty="0" smtClean="0">
                <a:solidFill>
                  <a:schemeClr val="accent2"/>
                </a:solidFill>
              </a:rPr>
              <a:t>(PRZEDMIOT UZUPEŁNIAJĄCY O NIEUSTALONEJ PODSTAWIE PROGRAMOWEJ DOWOLNIE WYBIERANY PRZEZ UCZNIA)</a:t>
            </a:r>
          </a:p>
          <a:p>
            <a:pPr algn="ctr">
              <a:buNone/>
            </a:pPr>
            <a:endParaRPr lang="pl-PL" sz="1200" b="1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pl-PL" sz="2800" b="1" dirty="0" smtClean="0">
                <a:solidFill>
                  <a:schemeClr val="accent2"/>
                </a:solidFill>
              </a:rPr>
              <a:t>PRELEGENT  TOMASZ PLUTA</a:t>
            </a:r>
          </a:p>
          <a:p>
            <a:pPr algn="ctr">
              <a:buNone/>
            </a:pPr>
            <a:r>
              <a:rPr lang="pl-PL" sz="1800" dirty="0" smtClean="0">
                <a:solidFill>
                  <a:schemeClr val="accent2"/>
                </a:solidFill>
              </a:rPr>
              <a:t>- NAUCZYCIEL JĘZYKA POLSKIEGO</a:t>
            </a:r>
          </a:p>
          <a:p>
            <a:pPr algn="ctr">
              <a:buNone/>
            </a:pPr>
            <a:r>
              <a:rPr lang="pl-PL" sz="1800" dirty="0" smtClean="0">
                <a:solidFill>
                  <a:schemeClr val="accent2"/>
                </a:solidFill>
              </a:rPr>
              <a:t>- DYREKTOR SZKOŁY</a:t>
            </a:r>
          </a:p>
          <a:p>
            <a:pPr algn="ctr">
              <a:buNone/>
            </a:pPr>
            <a:endParaRPr lang="pl-PL" sz="2800" b="1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"/>
          <p:cNvSpPr txBox="1">
            <a:spLocks noChangeArrowheads="1"/>
          </p:cNvSpPr>
          <p:nvPr/>
        </p:nvSpPr>
        <p:spPr bwMode="auto">
          <a:xfrm>
            <a:off x="0" y="333375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800" b="1">
                <a:latin typeface="alamakota" pitchFamily="34" charset="0"/>
              </a:rPr>
              <a:t> </a:t>
            </a:r>
          </a:p>
        </p:txBody>
      </p: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214313" y="571500"/>
            <a:ext cx="8135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000" b="1" dirty="0">
              <a:latin typeface="Verdana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187450" y="4005263"/>
            <a:ext cx="274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2000">
                <a:latin typeface="Verdana" pitchFamily="34" charset="0"/>
              </a:rPr>
              <a:t> </a:t>
            </a: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547813" y="4868863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2400"/>
              <a:t> </a:t>
            </a:r>
          </a:p>
        </p:txBody>
      </p:sp>
      <p:sp>
        <p:nvSpPr>
          <p:cNvPr id="9" name="Tytu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 smtClean="0">
                <a:solidFill>
                  <a:srgbClr val="003399"/>
                </a:solidFill>
                <a:latin typeface="Verdana" pitchFamily="34" charset="0"/>
              </a:rPr>
              <a:t>EDUKACJA TEATRALNA </a:t>
            </a:r>
            <a:r>
              <a:rPr lang="pl-PL" sz="2400" b="1" dirty="0" smtClean="0">
                <a:solidFill>
                  <a:srgbClr val="003399"/>
                </a:solidFill>
                <a:latin typeface="Verdana" pitchFamily="34" charset="0"/>
              </a:rPr>
              <a:t/>
            </a:r>
            <a:br>
              <a:rPr lang="pl-PL" sz="2400" b="1" dirty="0" smtClean="0">
                <a:solidFill>
                  <a:srgbClr val="003399"/>
                </a:solidFill>
                <a:latin typeface="Verdana" pitchFamily="34" charset="0"/>
              </a:rPr>
            </a:br>
            <a:r>
              <a:rPr lang="pl-PL" sz="2000" b="1" dirty="0" smtClean="0">
                <a:solidFill>
                  <a:srgbClr val="003399"/>
                </a:solidFill>
                <a:latin typeface="Verdana" pitchFamily="34" charset="0"/>
              </a:rPr>
              <a:t>W</a:t>
            </a:r>
            <a:r>
              <a:rPr lang="pl-PL" sz="2400" b="1" dirty="0" smtClean="0">
                <a:solidFill>
                  <a:srgbClr val="003399"/>
                </a:solidFill>
                <a:latin typeface="Verdana" pitchFamily="34" charset="0"/>
              </a:rPr>
              <a:t> </a:t>
            </a:r>
            <a:r>
              <a:rPr lang="pl-PL" sz="2000" b="1" dirty="0" smtClean="0">
                <a:solidFill>
                  <a:srgbClr val="003399"/>
                </a:solidFill>
                <a:latin typeface="Verdana" pitchFamily="34" charset="0"/>
              </a:rPr>
              <a:t>II LICEUM OGÓLNOKSZTAŁCĄCYM </a:t>
            </a:r>
            <a:r>
              <a:rPr lang="pl-PL" sz="1600" b="1" dirty="0" smtClean="0">
                <a:solidFill>
                  <a:srgbClr val="003399"/>
                </a:solidFill>
                <a:latin typeface="Verdana" pitchFamily="34" charset="0"/>
              </a:rPr>
              <a:t/>
            </a:r>
            <a:br>
              <a:rPr lang="pl-PL" sz="1600" b="1" dirty="0" smtClean="0">
                <a:solidFill>
                  <a:srgbClr val="003399"/>
                </a:solidFill>
                <a:latin typeface="Verdana" pitchFamily="34" charset="0"/>
              </a:rPr>
            </a:br>
            <a:endParaRPr lang="pl-PL" sz="1600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sz="2800" b="1" i="1" dirty="0" smtClean="0">
                <a:solidFill>
                  <a:schemeClr val="accent2"/>
                </a:solidFill>
              </a:rPr>
              <a:t>„SZKOŁA W TEATRZE – TEATR W SZKOLE”</a:t>
            </a:r>
          </a:p>
          <a:p>
            <a:pPr algn="ctr">
              <a:buNone/>
            </a:pPr>
            <a:endParaRPr lang="pl-PL" sz="1600" b="1" i="1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endParaRPr lang="pl-PL" sz="2800" b="1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endParaRPr lang="pl-PL" dirty="0"/>
          </a:p>
        </p:txBody>
      </p:sp>
      <p:pic>
        <p:nvPicPr>
          <p:cNvPr id="1027" name="Picture 3" descr="C:\Documents and Settings\TP\Pulpit\Nowy folder (2)\Zima II LO 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132856"/>
            <a:ext cx="7056784" cy="4412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"/>
          <p:cNvSpPr txBox="1">
            <a:spLocks noChangeArrowheads="1"/>
          </p:cNvSpPr>
          <p:nvPr/>
        </p:nvSpPr>
        <p:spPr bwMode="auto">
          <a:xfrm>
            <a:off x="0" y="333375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800" b="1">
                <a:latin typeface="alamakota" pitchFamily="34" charset="0"/>
              </a:rPr>
              <a:t> </a:t>
            </a:r>
          </a:p>
        </p:txBody>
      </p: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214313" y="571500"/>
            <a:ext cx="8135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000" b="1" dirty="0">
              <a:latin typeface="Verdana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187450" y="4005263"/>
            <a:ext cx="274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2000">
                <a:latin typeface="Verdana" pitchFamily="34" charset="0"/>
              </a:rPr>
              <a:t> </a:t>
            </a: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547813" y="4868863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2400"/>
              <a:t> </a:t>
            </a:r>
          </a:p>
        </p:txBody>
      </p:sp>
      <p:sp>
        <p:nvSpPr>
          <p:cNvPr id="9" name="Tytu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 smtClean="0">
                <a:solidFill>
                  <a:srgbClr val="003399"/>
                </a:solidFill>
                <a:latin typeface="Verdana" pitchFamily="34" charset="0"/>
              </a:rPr>
              <a:t>EDUKACJA TEATRALNA </a:t>
            </a:r>
            <a:r>
              <a:rPr lang="pl-PL" sz="2400" b="1" dirty="0" smtClean="0">
                <a:solidFill>
                  <a:srgbClr val="003399"/>
                </a:solidFill>
                <a:latin typeface="Verdana" pitchFamily="34" charset="0"/>
              </a:rPr>
              <a:t/>
            </a:r>
            <a:br>
              <a:rPr lang="pl-PL" sz="2400" b="1" dirty="0" smtClean="0">
                <a:solidFill>
                  <a:srgbClr val="003399"/>
                </a:solidFill>
                <a:latin typeface="Verdana" pitchFamily="34" charset="0"/>
              </a:rPr>
            </a:br>
            <a:r>
              <a:rPr lang="pl-PL" sz="2000" b="1" dirty="0" smtClean="0">
                <a:solidFill>
                  <a:srgbClr val="003399"/>
                </a:solidFill>
                <a:latin typeface="Verdana" pitchFamily="34" charset="0"/>
              </a:rPr>
              <a:t>W</a:t>
            </a:r>
            <a:r>
              <a:rPr lang="pl-PL" sz="2400" b="1" dirty="0" smtClean="0">
                <a:solidFill>
                  <a:srgbClr val="003399"/>
                </a:solidFill>
                <a:latin typeface="Verdana" pitchFamily="34" charset="0"/>
              </a:rPr>
              <a:t> </a:t>
            </a:r>
            <a:r>
              <a:rPr lang="pl-PL" sz="2000" b="1" dirty="0" smtClean="0">
                <a:solidFill>
                  <a:srgbClr val="003399"/>
                </a:solidFill>
                <a:latin typeface="Verdana" pitchFamily="34" charset="0"/>
              </a:rPr>
              <a:t>II LICEUM OGÓLNOKSZTAŁCĄCYM </a:t>
            </a:r>
            <a:r>
              <a:rPr lang="pl-PL" sz="1600" b="1" dirty="0" smtClean="0">
                <a:solidFill>
                  <a:srgbClr val="003399"/>
                </a:solidFill>
                <a:latin typeface="Verdana" pitchFamily="34" charset="0"/>
              </a:rPr>
              <a:t/>
            </a:r>
            <a:br>
              <a:rPr lang="pl-PL" sz="1600" b="1" dirty="0" smtClean="0">
                <a:solidFill>
                  <a:srgbClr val="003399"/>
                </a:solidFill>
                <a:latin typeface="Verdana" pitchFamily="34" charset="0"/>
              </a:rPr>
            </a:br>
            <a:endParaRPr lang="pl-PL" sz="1600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sz="2800" b="1" i="1" dirty="0" smtClean="0">
                <a:solidFill>
                  <a:schemeClr val="accent2"/>
                </a:solidFill>
              </a:rPr>
              <a:t>„SZKOŁA W TEATRZE – TEATR W SZKOLE”</a:t>
            </a:r>
          </a:p>
          <a:p>
            <a:pPr algn="ctr">
              <a:buNone/>
            </a:pPr>
            <a:endParaRPr lang="pl-PL" sz="1600" b="1" i="1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endParaRPr lang="pl-PL" sz="2800" b="1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endParaRPr lang="pl-PL" dirty="0"/>
          </a:p>
        </p:txBody>
      </p:sp>
      <p:pic>
        <p:nvPicPr>
          <p:cNvPr id="2050" name="Picture 2" descr="C:\Documents and Settings\TP\Pulpit\Nowy folder (2)\Zima II LO 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">
            <a:off x="-9629341" y="-9755071"/>
            <a:ext cx="10363200" cy="7772400"/>
          </a:xfrm>
          <a:prstGeom prst="rect">
            <a:avLst/>
          </a:prstGeom>
          <a:noFill/>
        </p:spPr>
      </p:pic>
      <p:pic>
        <p:nvPicPr>
          <p:cNvPr id="2051" name="Picture 3" descr="C:\Documents and Settings\TP\Pulpit\Nowy folder (2)\Zima II LO 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132856"/>
            <a:ext cx="2880320" cy="4092515"/>
          </a:xfrm>
          <a:prstGeom prst="rect">
            <a:avLst/>
          </a:prstGeom>
          <a:noFill/>
        </p:spPr>
      </p:pic>
      <p:pic>
        <p:nvPicPr>
          <p:cNvPr id="2052" name="Picture 4" descr="C:\Documents and Settings\TP\Pulpit\Nowy folder (2)\Zima II LO 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204864"/>
            <a:ext cx="2891435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386</Words>
  <Application>Microsoft Office PowerPoint</Application>
  <PresentationFormat>Pokaz na ekranie (4:3)</PresentationFormat>
  <Paragraphs>136</Paragraphs>
  <Slides>16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Projekt domyślny</vt:lpstr>
      <vt:lpstr>Slajd 1</vt:lpstr>
      <vt:lpstr>EDUKACJA TEATRALNA  W II LICEUM OGÓLNOKSZTAŁCĄCYM  </vt:lpstr>
      <vt:lpstr>EDUKACJA TEATRALNA  W II LICEUM OGÓLNOKSZTAŁCĄCYM  </vt:lpstr>
      <vt:lpstr>Slajd 4</vt:lpstr>
      <vt:lpstr>Slajd 5</vt:lpstr>
      <vt:lpstr>EDUKACJA TEATRALNA  W II LICEUM OGÓLNOKSZTAŁCĄCYM  </vt:lpstr>
      <vt:lpstr>EDUKACJA TEATRALNA  W II LICEUM OGÓLNOKSZTAŁCĄCYM  </vt:lpstr>
      <vt:lpstr>EDUKACJA TEATRALNA  W II LICEUM OGÓLNOKSZTAŁCĄCYM  </vt:lpstr>
      <vt:lpstr>EDUKACJA TEATRALNA  W II LICEUM OGÓLNOKSZTAŁCĄCYM  </vt:lpstr>
      <vt:lpstr>EDUKACJA TEATRALNA  W II LICEUM OGÓLNOKSZTAŁCĄCYM  </vt:lpstr>
      <vt:lpstr>EDUKACJA TEATRALNA  W II LICEUM OGÓLNOKSZTAŁCĄCYM  </vt:lpstr>
      <vt:lpstr>EDUKACJA TEATRALNA  W II LICEUM OGÓLNOKSZTAŁCĄCYM  </vt:lpstr>
      <vt:lpstr>EDUKACJA TEATRALNA  W II LICEUM OGÓLNOKSZTAŁCĄCYM</vt:lpstr>
      <vt:lpstr>EDUKACJA TEATRALNA  W II LICEUM OGÓLNOKSZTAŁCĄCYM</vt:lpstr>
      <vt:lpstr>EDUKACJA TEATRALNA  W II LICEUM OGÓLNOKSZTAŁCĄCYM  </vt:lpstr>
      <vt:lpstr>  EDUKACJA  TEATRALNA  W  II  LICEUM  OGÓLNOKSZTAŁCĄCYM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Madzik</dc:creator>
  <cp:lastModifiedBy>TP</cp:lastModifiedBy>
  <cp:revision>129</cp:revision>
  <dcterms:created xsi:type="dcterms:W3CDTF">2006-09-23T17:18:19Z</dcterms:created>
  <dcterms:modified xsi:type="dcterms:W3CDTF">2013-03-12T19:54:16Z</dcterms:modified>
</cp:coreProperties>
</file>