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3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17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EEA7BF-7888-4CB2-A8A2-870FCEAA2A9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FC03C64-736B-4704-9F28-657245021F86}">
      <dgm:prSet phldrT="[Tekst]"/>
      <dgm:spPr/>
      <dgm:t>
        <a:bodyPr/>
        <a:lstStyle/>
        <a:p>
          <a:r>
            <a:rPr lang="pl-PL" dirty="0" smtClean="0"/>
            <a:t>Edukacja teatralna</a:t>
          </a:r>
          <a:endParaRPr lang="pl-PL" dirty="0"/>
        </a:p>
      </dgm:t>
    </dgm:pt>
    <dgm:pt modelId="{65209D9F-4B3B-4099-A2EC-87C3764CCCB5}" type="parTrans" cxnId="{814D867C-FCD4-464D-B38C-F5597A1B26DE}">
      <dgm:prSet/>
      <dgm:spPr/>
      <dgm:t>
        <a:bodyPr/>
        <a:lstStyle/>
        <a:p>
          <a:endParaRPr lang="pl-PL"/>
        </a:p>
      </dgm:t>
    </dgm:pt>
    <dgm:pt modelId="{6A2417A8-CB35-45C0-8EF7-C8607C1F8FCE}" type="sibTrans" cxnId="{814D867C-FCD4-464D-B38C-F5597A1B26DE}">
      <dgm:prSet/>
      <dgm:spPr/>
      <dgm:t>
        <a:bodyPr/>
        <a:lstStyle/>
        <a:p>
          <a:endParaRPr lang="pl-PL"/>
        </a:p>
      </dgm:t>
    </dgm:pt>
    <dgm:pt modelId="{52A00459-4D53-4BAE-A92B-69D55AB18B87}">
      <dgm:prSet phldrT="[Tekst]" custT="1"/>
      <dgm:spPr/>
      <dgm:t>
        <a:bodyPr/>
        <a:lstStyle/>
        <a:p>
          <a:r>
            <a:rPr lang="pl-PL" sz="1400" dirty="0" smtClean="0"/>
            <a:t>Wiedz o teatrze</a:t>
          </a:r>
          <a:endParaRPr lang="pl-PL" sz="1400" dirty="0"/>
        </a:p>
      </dgm:t>
    </dgm:pt>
    <dgm:pt modelId="{E22C0BC6-27DD-4A12-ADED-30C0F131F694}" type="parTrans" cxnId="{BB9F5063-F174-44FB-8AB9-3C097E8B4EAD}">
      <dgm:prSet/>
      <dgm:spPr/>
      <dgm:t>
        <a:bodyPr/>
        <a:lstStyle/>
        <a:p>
          <a:endParaRPr lang="pl-PL"/>
        </a:p>
      </dgm:t>
    </dgm:pt>
    <dgm:pt modelId="{2EE24FD5-B203-4FB5-A985-97CBA7EC0C98}" type="sibTrans" cxnId="{BB9F5063-F174-44FB-8AB9-3C097E8B4EAD}">
      <dgm:prSet/>
      <dgm:spPr/>
      <dgm:t>
        <a:bodyPr/>
        <a:lstStyle/>
        <a:p>
          <a:endParaRPr lang="pl-PL"/>
        </a:p>
      </dgm:t>
    </dgm:pt>
    <dgm:pt modelId="{E145E97B-95DE-43EB-A489-84DC8808AFFE}">
      <dgm:prSet phldrT="[Tekst]" custT="1"/>
      <dgm:spPr/>
      <dgm:t>
        <a:bodyPr/>
        <a:lstStyle/>
        <a:p>
          <a:r>
            <a:rPr lang="pl-PL" sz="1400" dirty="0" smtClean="0"/>
            <a:t>Analiza tekstu (dramatów)</a:t>
          </a:r>
          <a:endParaRPr lang="pl-PL" sz="1400" dirty="0"/>
        </a:p>
      </dgm:t>
    </dgm:pt>
    <dgm:pt modelId="{F3904CA4-36AD-4C5A-9703-FAA735D016CB}" type="parTrans" cxnId="{8C7640FA-7E75-45EE-87C3-E6F3E40C2F79}">
      <dgm:prSet/>
      <dgm:spPr/>
      <dgm:t>
        <a:bodyPr/>
        <a:lstStyle/>
        <a:p>
          <a:endParaRPr lang="pl-PL"/>
        </a:p>
      </dgm:t>
    </dgm:pt>
    <dgm:pt modelId="{03190E94-0F9E-4D39-B92E-264032EFBC92}" type="sibTrans" cxnId="{8C7640FA-7E75-45EE-87C3-E6F3E40C2F79}">
      <dgm:prSet/>
      <dgm:spPr/>
      <dgm:t>
        <a:bodyPr/>
        <a:lstStyle/>
        <a:p>
          <a:endParaRPr lang="pl-PL"/>
        </a:p>
      </dgm:t>
    </dgm:pt>
    <dgm:pt modelId="{13BD0079-4BFF-448E-BD7D-5D7F9DC2B864}">
      <dgm:prSet phldrT="[Tekst]" custT="1"/>
      <dgm:spPr/>
      <dgm:t>
        <a:bodyPr/>
        <a:lstStyle/>
        <a:p>
          <a:r>
            <a:rPr lang="pl-PL" sz="2000" dirty="0" smtClean="0"/>
            <a:t>Edukacja </a:t>
          </a:r>
          <a:r>
            <a:rPr lang="pl-PL" sz="2400" dirty="0" smtClean="0"/>
            <a:t>teatralna</a:t>
          </a:r>
          <a:endParaRPr lang="pl-PL" sz="2400" dirty="0"/>
        </a:p>
      </dgm:t>
    </dgm:pt>
    <dgm:pt modelId="{B9AF9511-B8ED-4516-8649-CC37FC880617}" type="parTrans" cxnId="{9FAA3417-05F2-4B6A-B65E-549E5A232329}">
      <dgm:prSet/>
      <dgm:spPr/>
      <dgm:t>
        <a:bodyPr/>
        <a:lstStyle/>
        <a:p>
          <a:endParaRPr lang="pl-PL"/>
        </a:p>
      </dgm:t>
    </dgm:pt>
    <dgm:pt modelId="{E756A7AB-C4FC-4953-A83B-BECF47E3D80C}" type="sibTrans" cxnId="{9FAA3417-05F2-4B6A-B65E-549E5A232329}">
      <dgm:prSet/>
      <dgm:spPr/>
      <dgm:t>
        <a:bodyPr/>
        <a:lstStyle/>
        <a:p>
          <a:endParaRPr lang="pl-PL"/>
        </a:p>
      </dgm:t>
    </dgm:pt>
    <dgm:pt modelId="{4017635E-C006-4A0A-9218-5F4FD1383DD9}">
      <dgm:prSet phldrT="[Tekst]" custT="1"/>
      <dgm:spPr/>
      <dgm:t>
        <a:bodyPr/>
        <a:lstStyle/>
        <a:p>
          <a:r>
            <a:rPr lang="pl-PL" sz="1400" dirty="0" smtClean="0"/>
            <a:t>Działania praktyczne</a:t>
          </a:r>
          <a:endParaRPr lang="pl-PL" sz="1400" dirty="0"/>
        </a:p>
      </dgm:t>
    </dgm:pt>
    <dgm:pt modelId="{664583C2-C755-4347-BDDB-DE73A5EFE0DA}" type="parTrans" cxnId="{72D11F8E-6FDD-4710-B61A-6B68BA9DD7D7}">
      <dgm:prSet/>
      <dgm:spPr/>
      <dgm:t>
        <a:bodyPr/>
        <a:lstStyle/>
        <a:p>
          <a:endParaRPr lang="pl-PL"/>
        </a:p>
      </dgm:t>
    </dgm:pt>
    <dgm:pt modelId="{2DA22FE6-BC08-48E7-A9F6-9A2F6E76CB4E}" type="sibTrans" cxnId="{72D11F8E-6FDD-4710-B61A-6B68BA9DD7D7}">
      <dgm:prSet/>
      <dgm:spPr/>
      <dgm:t>
        <a:bodyPr/>
        <a:lstStyle/>
        <a:p>
          <a:endParaRPr lang="pl-PL"/>
        </a:p>
      </dgm:t>
    </dgm:pt>
    <dgm:pt modelId="{55DC08A5-8305-476C-A162-05F16DF1E2C1}">
      <dgm:prSet phldrT="[Tekst]" custT="1"/>
      <dgm:spPr/>
      <dgm:t>
        <a:bodyPr/>
        <a:lstStyle/>
        <a:p>
          <a:r>
            <a:rPr lang="pl-PL" sz="1400" dirty="0" smtClean="0"/>
            <a:t>Drama</a:t>
          </a:r>
          <a:endParaRPr lang="pl-PL" sz="1400" dirty="0"/>
        </a:p>
      </dgm:t>
    </dgm:pt>
    <dgm:pt modelId="{7468D7DF-C6DB-45D5-841A-38019CECF3FC}" type="parTrans" cxnId="{45A9DC99-5D4F-4AB6-B040-8AA4D6C708B6}">
      <dgm:prSet/>
      <dgm:spPr/>
      <dgm:t>
        <a:bodyPr/>
        <a:lstStyle/>
        <a:p>
          <a:endParaRPr lang="pl-PL"/>
        </a:p>
      </dgm:t>
    </dgm:pt>
    <dgm:pt modelId="{85A4EE50-37A9-4007-97B3-0EBB25035D25}" type="sibTrans" cxnId="{45A9DC99-5D4F-4AB6-B040-8AA4D6C708B6}">
      <dgm:prSet/>
      <dgm:spPr/>
      <dgm:t>
        <a:bodyPr/>
        <a:lstStyle/>
        <a:p>
          <a:endParaRPr lang="pl-PL"/>
        </a:p>
      </dgm:t>
    </dgm:pt>
    <dgm:pt modelId="{AA3B3837-24F3-4F0A-BE38-4F4350645839}">
      <dgm:prSet phldrT="[Tekst]" custT="1"/>
      <dgm:spPr/>
      <dgm:t>
        <a:bodyPr/>
        <a:lstStyle/>
        <a:p>
          <a:r>
            <a:rPr lang="pl-PL" sz="1400" dirty="0" smtClean="0"/>
            <a:t>Tworzenie wypowiedzi pisemnej</a:t>
          </a:r>
          <a:endParaRPr lang="pl-PL" sz="1400" dirty="0"/>
        </a:p>
      </dgm:t>
    </dgm:pt>
    <dgm:pt modelId="{7345F0FA-A0AC-4C18-9248-41926FE1BDDD}" type="parTrans" cxnId="{A951723A-C32F-4754-BCCE-FB7C63C25549}">
      <dgm:prSet/>
      <dgm:spPr/>
      <dgm:t>
        <a:bodyPr/>
        <a:lstStyle/>
        <a:p>
          <a:endParaRPr lang="pl-PL"/>
        </a:p>
      </dgm:t>
    </dgm:pt>
    <dgm:pt modelId="{5E3BA3FB-A9AB-43F0-91CB-BFFA57DAA55C}" type="sibTrans" cxnId="{A951723A-C32F-4754-BCCE-FB7C63C25549}">
      <dgm:prSet/>
      <dgm:spPr/>
      <dgm:t>
        <a:bodyPr/>
        <a:lstStyle/>
        <a:p>
          <a:endParaRPr lang="pl-PL"/>
        </a:p>
      </dgm:t>
    </dgm:pt>
    <dgm:pt modelId="{5741E7F0-1D7A-4B56-88CA-B8FC3B34185C}">
      <dgm:prSet phldrT="[Tekst]" custT="1"/>
      <dgm:spPr/>
      <dgm:t>
        <a:bodyPr/>
        <a:lstStyle/>
        <a:p>
          <a:r>
            <a:rPr lang="pl-PL" sz="1400" dirty="0" smtClean="0"/>
            <a:t>Pobudzanie do dyskusji</a:t>
          </a:r>
          <a:endParaRPr lang="pl-PL" sz="1400" dirty="0"/>
        </a:p>
      </dgm:t>
    </dgm:pt>
    <dgm:pt modelId="{1234206D-2A0D-4ABC-A945-D997E7AB505E}" type="parTrans" cxnId="{20BC537A-55E6-4CD7-A0C3-BD4CFE42970B}">
      <dgm:prSet/>
      <dgm:spPr/>
      <dgm:t>
        <a:bodyPr/>
        <a:lstStyle/>
        <a:p>
          <a:endParaRPr lang="pl-PL"/>
        </a:p>
      </dgm:t>
    </dgm:pt>
    <dgm:pt modelId="{6FD90EEF-748B-48A9-827A-6C0AB2C76B37}" type="sibTrans" cxnId="{20BC537A-55E6-4CD7-A0C3-BD4CFE42970B}">
      <dgm:prSet/>
      <dgm:spPr/>
      <dgm:t>
        <a:bodyPr/>
        <a:lstStyle/>
        <a:p>
          <a:endParaRPr lang="pl-PL"/>
        </a:p>
      </dgm:t>
    </dgm:pt>
    <dgm:pt modelId="{FFAFAD02-2838-45F6-A9D5-7572DB90E2F9}">
      <dgm:prSet phldrT="[Tekst]" custT="1"/>
      <dgm:spPr/>
      <dgm:t>
        <a:bodyPr/>
        <a:lstStyle/>
        <a:p>
          <a:r>
            <a:rPr lang="pl-PL" sz="1400" dirty="0" smtClean="0"/>
            <a:t>Uczeń jako aktor, scenarzysta</a:t>
          </a:r>
          <a:endParaRPr lang="pl-PL" sz="1400" dirty="0"/>
        </a:p>
      </dgm:t>
    </dgm:pt>
    <dgm:pt modelId="{E2D4A739-08DC-439A-9ED0-2999C8E1B40E}" type="parTrans" cxnId="{4307C5B6-A254-4011-8592-FC2EEA00B9C8}">
      <dgm:prSet/>
      <dgm:spPr/>
      <dgm:t>
        <a:bodyPr/>
        <a:lstStyle/>
        <a:p>
          <a:endParaRPr lang="pl-PL"/>
        </a:p>
      </dgm:t>
    </dgm:pt>
    <dgm:pt modelId="{95802B2E-2C87-4950-A724-D14D244AFA73}" type="sibTrans" cxnId="{4307C5B6-A254-4011-8592-FC2EEA00B9C8}">
      <dgm:prSet/>
      <dgm:spPr/>
      <dgm:t>
        <a:bodyPr/>
        <a:lstStyle/>
        <a:p>
          <a:endParaRPr lang="pl-PL"/>
        </a:p>
      </dgm:t>
    </dgm:pt>
    <dgm:pt modelId="{95903CF2-369B-477D-A28D-47627A969333}">
      <dgm:prSet phldrT="[Tekst]" custT="1"/>
      <dgm:spPr/>
      <dgm:t>
        <a:bodyPr/>
        <a:lstStyle/>
        <a:p>
          <a:r>
            <a:rPr lang="pl-PL" sz="1400" dirty="0" smtClean="0"/>
            <a:t>Kształtowanie osobowości</a:t>
          </a:r>
          <a:endParaRPr lang="pl-PL" sz="1400" dirty="0"/>
        </a:p>
      </dgm:t>
    </dgm:pt>
    <dgm:pt modelId="{D779E849-46F8-482D-BBBF-E43F7C666CD9}" type="parTrans" cxnId="{8F9055E6-8FF5-48BD-B9FD-02DB1DEA8B8F}">
      <dgm:prSet/>
      <dgm:spPr/>
      <dgm:t>
        <a:bodyPr/>
        <a:lstStyle/>
        <a:p>
          <a:endParaRPr lang="pl-PL"/>
        </a:p>
      </dgm:t>
    </dgm:pt>
    <dgm:pt modelId="{CF12C916-4701-4D08-8D08-E6AFEC90E7F2}" type="sibTrans" cxnId="{8F9055E6-8FF5-48BD-B9FD-02DB1DEA8B8F}">
      <dgm:prSet/>
      <dgm:spPr/>
      <dgm:t>
        <a:bodyPr/>
        <a:lstStyle/>
        <a:p>
          <a:endParaRPr lang="pl-PL"/>
        </a:p>
      </dgm:t>
    </dgm:pt>
    <dgm:pt modelId="{05305879-4E2E-4FC0-9947-29BB6D52E0BC}" type="pres">
      <dgm:prSet presAssocID="{92EEA7BF-7888-4CB2-A8A2-870FCEAA2A9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117AF12-D256-4ECF-8D2B-F1EFEDD3E6AD}" type="pres">
      <dgm:prSet presAssocID="{4FC03C64-736B-4704-9F28-657245021F86}" presName="root" presStyleCnt="0"/>
      <dgm:spPr/>
    </dgm:pt>
    <dgm:pt modelId="{666A9988-609F-4B85-A47B-BC9BEC2ADE65}" type="pres">
      <dgm:prSet presAssocID="{4FC03C64-736B-4704-9F28-657245021F86}" presName="rootComposite" presStyleCnt="0"/>
      <dgm:spPr/>
    </dgm:pt>
    <dgm:pt modelId="{53809CD3-76B5-45C3-A076-A9D52779BF2F}" type="pres">
      <dgm:prSet presAssocID="{4FC03C64-736B-4704-9F28-657245021F86}" presName="rootText" presStyleLbl="node1" presStyleIdx="0" presStyleCnt="2"/>
      <dgm:spPr/>
      <dgm:t>
        <a:bodyPr/>
        <a:lstStyle/>
        <a:p>
          <a:endParaRPr lang="pl-PL"/>
        </a:p>
      </dgm:t>
    </dgm:pt>
    <dgm:pt modelId="{087217D8-1480-4393-B87C-9BABE3685CE6}" type="pres">
      <dgm:prSet presAssocID="{4FC03C64-736B-4704-9F28-657245021F86}" presName="rootConnector" presStyleLbl="node1" presStyleIdx="0" presStyleCnt="2"/>
      <dgm:spPr/>
      <dgm:t>
        <a:bodyPr/>
        <a:lstStyle/>
        <a:p>
          <a:endParaRPr lang="pl-PL"/>
        </a:p>
      </dgm:t>
    </dgm:pt>
    <dgm:pt modelId="{A3A0FA4C-B48D-4796-B33B-27ABA4DFD200}" type="pres">
      <dgm:prSet presAssocID="{4FC03C64-736B-4704-9F28-657245021F86}" presName="childShape" presStyleCnt="0"/>
      <dgm:spPr/>
    </dgm:pt>
    <dgm:pt modelId="{AB372ACC-04B5-4124-BEDE-98EAA3A5FF07}" type="pres">
      <dgm:prSet presAssocID="{E22C0BC6-27DD-4A12-ADED-30C0F131F694}" presName="Name13" presStyleLbl="parChTrans1D2" presStyleIdx="0" presStyleCnt="8"/>
      <dgm:spPr/>
      <dgm:t>
        <a:bodyPr/>
        <a:lstStyle/>
        <a:p>
          <a:endParaRPr lang="pl-PL"/>
        </a:p>
      </dgm:t>
    </dgm:pt>
    <dgm:pt modelId="{237B02D1-0F1F-4712-94F0-CE6C9A4C50D7}" type="pres">
      <dgm:prSet presAssocID="{52A00459-4D53-4BAE-A92B-69D55AB18B87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0A093A-011B-4775-A99D-254D9F6FD06D}" type="pres">
      <dgm:prSet presAssocID="{F3904CA4-36AD-4C5A-9703-FAA735D016CB}" presName="Name13" presStyleLbl="parChTrans1D2" presStyleIdx="1" presStyleCnt="8"/>
      <dgm:spPr/>
      <dgm:t>
        <a:bodyPr/>
        <a:lstStyle/>
        <a:p>
          <a:endParaRPr lang="pl-PL"/>
        </a:p>
      </dgm:t>
    </dgm:pt>
    <dgm:pt modelId="{E2C3BE40-AC76-4390-B26F-8570621BCBC4}" type="pres">
      <dgm:prSet presAssocID="{E145E97B-95DE-43EB-A489-84DC8808AFFE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DCF79B-8416-4948-BA58-C89DA1DC3F6D}" type="pres">
      <dgm:prSet presAssocID="{7345F0FA-A0AC-4C18-9248-41926FE1BDDD}" presName="Name13" presStyleLbl="parChTrans1D2" presStyleIdx="2" presStyleCnt="8"/>
      <dgm:spPr/>
      <dgm:t>
        <a:bodyPr/>
        <a:lstStyle/>
        <a:p>
          <a:endParaRPr lang="pl-PL"/>
        </a:p>
      </dgm:t>
    </dgm:pt>
    <dgm:pt modelId="{52E7EED7-A73E-4ADA-BFF6-990ED9555337}" type="pres">
      <dgm:prSet presAssocID="{AA3B3837-24F3-4F0A-BE38-4F4350645839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E5B78E-5833-461C-ADF1-74C1E37A03B6}" type="pres">
      <dgm:prSet presAssocID="{1234206D-2A0D-4ABC-A945-D997E7AB505E}" presName="Name13" presStyleLbl="parChTrans1D2" presStyleIdx="3" presStyleCnt="8"/>
      <dgm:spPr/>
      <dgm:t>
        <a:bodyPr/>
        <a:lstStyle/>
        <a:p>
          <a:endParaRPr lang="pl-PL"/>
        </a:p>
      </dgm:t>
    </dgm:pt>
    <dgm:pt modelId="{A1E566CD-914B-4761-A110-C0A0C1054B0B}" type="pres">
      <dgm:prSet presAssocID="{5741E7F0-1D7A-4B56-88CA-B8FC3B34185C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ADB68B-C972-45C0-8D2E-C97242C7361B}" type="pres">
      <dgm:prSet presAssocID="{13BD0079-4BFF-448E-BD7D-5D7F9DC2B864}" presName="root" presStyleCnt="0"/>
      <dgm:spPr/>
    </dgm:pt>
    <dgm:pt modelId="{FFA4407C-476E-4DDF-A8DD-D43ACC5A8793}" type="pres">
      <dgm:prSet presAssocID="{13BD0079-4BFF-448E-BD7D-5D7F9DC2B864}" presName="rootComposite" presStyleCnt="0"/>
      <dgm:spPr/>
    </dgm:pt>
    <dgm:pt modelId="{9FB442CA-2337-4EE8-8369-5A5FBB73C6E3}" type="pres">
      <dgm:prSet presAssocID="{13BD0079-4BFF-448E-BD7D-5D7F9DC2B864}" presName="rootText" presStyleLbl="node1" presStyleIdx="1" presStyleCnt="2"/>
      <dgm:spPr/>
      <dgm:t>
        <a:bodyPr/>
        <a:lstStyle/>
        <a:p>
          <a:endParaRPr lang="pl-PL"/>
        </a:p>
      </dgm:t>
    </dgm:pt>
    <dgm:pt modelId="{97E8C389-4605-441A-9FE4-A313B3265A7F}" type="pres">
      <dgm:prSet presAssocID="{13BD0079-4BFF-448E-BD7D-5D7F9DC2B864}" presName="rootConnector" presStyleLbl="node1" presStyleIdx="1" presStyleCnt="2"/>
      <dgm:spPr/>
      <dgm:t>
        <a:bodyPr/>
        <a:lstStyle/>
        <a:p>
          <a:endParaRPr lang="pl-PL"/>
        </a:p>
      </dgm:t>
    </dgm:pt>
    <dgm:pt modelId="{3329135F-E58E-4C98-B551-392FB0D9AD23}" type="pres">
      <dgm:prSet presAssocID="{13BD0079-4BFF-448E-BD7D-5D7F9DC2B864}" presName="childShape" presStyleCnt="0"/>
      <dgm:spPr/>
    </dgm:pt>
    <dgm:pt modelId="{15603A48-B593-476B-B661-A3C1752A400D}" type="pres">
      <dgm:prSet presAssocID="{664583C2-C755-4347-BDDB-DE73A5EFE0DA}" presName="Name13" presStyleLbl="parChTrans1D2" presStyleIdx="4" presStyleCnt="8"/>
      <dgm:spPr/>
      <dgm:t>
        <a:bodyPr/>
        <a:lstStyle/>
        <a:p>
          <a:endParaRPr lang="pl-PL"/>
        </a:p>
      </dgm:t>
    </dgm:pt>
    <dgm:pt modelId="{26F94180-7CCC-4EE9-8254-36F6DA740E47}" type="pres">
      <dgm:prSet presAssocID="{4017635E-C006-4A0A-9218-5F4FD1383DD9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6707DB-2823-4AA1-90DE-82EDB5DCE387}" type="pres">
      <dgm:prSet presAssocID="{7468D7DF-C6DB-45D5-841A-38019CECF3FC}" presName="Name13" presStyleLbl="parChTrans1D2" presStyleIdx="5" presStyleCnt="8"/>
      <dgm:spPr/>
      <dgm:t>
        <a:bodyPr/>
        <a:lstStyle/>
        <a:p>
          <a:endParaRPr lang="pl-PL"/>
        </a:p>
      </dgm:t>
    </dgm:pt>
    <dgm:pt modelId="{AA589D57-2D05-47A0-978D-BA9E70A0516F}" type="pres">
      <dgm:prSet presAssocID="{55DC08A5-8305-476C-A162-05F16DF1E2C1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5E48A5-D7A7-41BD-9BEE-E508B2505087}" type="pres">
      <dgm:prSet presAssocID="{E2D4A739-08DC-439A-9ED0-2999C8E1B40E}" presName="Name13" presStyleLbl="parChTrans1D2" presStyleIdx="6" presStyleCnt="8"/>
      <dgm:spPr/>
      <dgm:t>
        <a:bodyPr/>
        <a:lstStyle/>
        <a:p>
          <a:endParaRPr lang="pl-PL"/>
        </a:p>
      </dgm:t>
    </dgm:pt>
    <dgm:pt modelId="{50CA194E-09E5-4C7A-8032-5C0D2C3FEE4C}" type="pres">
      <dgm:prSet presAssocID="{FFAFAD02-2838-45F6-A9D5-7572DB90E2F9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3FDCD9-2048-48CD-BB60-D3E24E9B2EBA}" type="pres">
      <dgm:prSet presAssocID="{D779E849-46F8-482D-BBBF-E43F7C666CD9}" presName="Name13" presStyleLbl="parChTrans1D2" presStyleIdx="7" presStyleCnt="8"/>
      <dgm:spPr/>
      <dgm:t>
        <a:bodyPr/>
        <a:lstStyle/>
        <a:p>
          <a:endParaRPr lang="pl-PL"/>
        </a:p>
      </dgm:t>
    </dgm:pt>
    <dgm:pt modelId="{7458E2BF-CD22-4C92-B1B5-A0F31E0B720A}" type="pres">
      <dgm:prSet presAssocID="{95903CF2-369B-477D-A28D-47627A969333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E64FC72-ED91-41C5-9219-386E3EB71F23}" type="presOf" srcId="{13BD0079-4BFF-448E-BD7D-5D7F9DC2B864}" destId="{97E8C389-4605-441A-9FE4-A313B3265A7F}" srcOrd="1" destOrd="0" presId="urn:microsoft.com/office/officeart/2005/8/layout/hierarchy3"/>
    <dgm:cxn modelId="{A951723A-C32F-4754-BCCE-FB7C63C25549}" srcId="{4FC03C64-736B-4704-9F28-657245021F86}" destId="{AA3B3837-24F3-4F0A-BE38-4F4350645839}" srcOrd="2" destOrd="0" parTransId="{7345F0FA-A0AC-4C18-9248-41926FE1BDDD}" sibTransId="{5E3BA3FB-A9AB-43F0-91CB-BFFA57DAA55C}"/>
    <dgm:cxn modelId="{4307C5B6-A254-4011-8592-FC2EEA00B9C8}" srcId="{13BD0079-4BFF-448E-BD7D-5D7F9DC2B864}" destId="{FFAFAD02-2838-45F6-A9D5-7572DB90E2F9}" srcOrd="2" destOrd="0" parTransId="{E2D4A739-08DC-439A-9ED0-2999C8E1B40E}" sibTransId="{95802B2E-2C87-4950-A724-D14D244AFA73}"/>
    <dgm:cxn modelId="{814D867C-FCD4-464D-B38C-F5597A1B26DE}" srcId="{92EEA7BF-7888-4CB2-A8A2-870FCEAA2A9E}" destId="{4FC03C64-736B-4704-9F28-657245021F86}" srcOrd="0" destOrd="0" parTransId="{65209D9F-4B3B-4099-A2EC-87C3764CCCB5}" sibTransId="{6A2417A8-CB35-45C0-8EF7-C8607C1F8FCE}"/>
    <dgm:cxn modelId="{7DB86BC2-C7B4-49EB-9F3D-A66FA06731EF}" type="presOf" srcId="{F3904CA4-36AD-4C5A-9703-FAA735D016CB}" destId="{110A093A-011B-4775-A99D-254D9F6FD06D}" srcOrd="0" destOrd="0" presId="urn:microsoft.com/office/officeart/2005/8/layout/hierarchy3"/>
    <dgm:cxn modelId="{E5F6A9FB-4847-4D14-AC63-2089E5A650F5}" type="presOf" srcId="{4017635E-C006-4A0A-9218-5F4FD1383DD9}" destId="{26F94180-7CCC-4EE9-8254-36F6DA740E47}" srcOrd="0" destOrd="0" presId="urn:microsoft.com/office/officeart/2005/8/layout/hierarchy3"/>
    <dgm:cxn modelId="{4BEA8A58-2246-42DC-857F-BCF39DF21D30}" type="presOf" srcId="{664583C2-C755-4347-BDDB-DE73A5EFE0DA}" destId="{15603A48-B593-476B-B661-A3C1752A400D}" srcOrd="0" destOrd="0" presId="urn:microsoft.com/office/officeart/2005/8/layout/hierarchy3"/>
    <dgm:cxn modelId="{9F7DF42B-5AF5-47BD-8666-8FAF4DB41E0D}" type="presOf" srcId="{4FC03C64-736B-4704-9F28-657245021F86}" destId="{53809CD3-76B5-45C3-A076-A9D52779BF2F}" srcOrd="0" destOrd="0" presId="urn:microsoft.com/office/officeart/2005/8/layout/hierarchy3"/>
    <dgm:cxn modelId="{EC7C13C0-D525-4E30-B544-06DFB8D13D20}" type="presOf" srcId="{E2D4A739-08DC-439A-9ED0-2999C8E1B40E}" destId="{495E48A5-D7A7-41BD-9BEE-E508B2505087}" srcOrd="0" destOrd="0" presId="urn:microsoft.com/office/officeart/2005/8/layout/hierarchy3"/>
    <dgm:cxn modelId="{F16C64C5-4B0C-4B47-9F6A-9A97BE787995}" type="presOf" srcId="{95903CF2-369B-477D-A28D-47627A969333}" destId="{7458E2BF-CD22-4C92-B1B5-A0F31E0B720A}" srcOrd="0" destOrd="0" presId="urn:microsoft.com/office/officeart/2005/8/layout/hierarchy3"/>
    <dgm:cxn modelId="{40014675-CB40-4866-A317-0D915F36EB9E}" type="presOf" srcId="{E22C0BC6-27DD-4A12-ADED-30C0F131F694}" destId="{AB372ACC-04B5-4124-BEDE-98EAA3A5FF07}" srcOrd="0" destOrd="0" presId="urn:microsoft.com/office/officeart/2005/8/layout/hierarchy3"/>
    <dgm:cxn modelId="{E20F1771-29A4-4634-ADDB-EDA782CBD894}" type="presOf" srcId="{92EEA7BF-7888-4CB2-A8A2-870FCEAA2A9E}" destId="{05305879-4E2E-4FC0-9947-29BB6D52E0BC}" srcOrd="0" destOrd="0" presId="urn:microsoft.com/office/officeart/2005/8/layout/hierarchy3"/>
    <dgm:cxn modelId="{EDD4AAAF-392D-4969-ABE2-5242ED37002F}" type="presOf" srcId="{AA3B3837-24F3-4F0A-BE38-4F4350645839}" destId="{52E7EED7-A73E-4ADA-BFF6-990ED9555337}" srcOrd="0" destOrd="0" presId="urn:microsoft.com/office/officeart/2005/8/layout/hierarchy3"/>
    <dgm:cxn modelId="{72D11F8E-6FDD-4710-B61A-6B68BA9DD7D7}" srcId="{13BD0079-4BFF-448E-BD7D-5D7F9DC2B864}" destId="{4017635E-C006-4A0A-9218-5F4FD1383DD9}" srcOrd="0" destOrd="0" parTransId="{664583C2-C755-4347-BDDB-DE73A5EFE0DA}" sibTransId="{2DA22FE6-BC08-48E7-A9F6-9A2F6E76CB4E}"/>
    <dgm:cxn modelId="{564D1CEB-E265-4877-9992-2AFA706F015A}" type="presOf" srcId="{13BD0079-4BFF-448E-BD7D-5D7F9DC2B864}" destId="{9FB442CA-2337-4EE8-8369-5A5FBB73C6E3}" srcOrd="0" destOrd="0" presId="urn:microsoft.com/office/officeart/2005/8/layout/hierarchy3"/>
    <dgm:cxn modelId="{0711A8FA-8E6B-4012-96BF-00CF4A420823}" type="presOf" srcId="{1234206D-2A0D-4ABC-A945-D997E7AB505E}" destId="{1FE5B78E-5833-461C-ADF1-74C1E37A03B6}" srcOrd="0" destOrd="0" presId="urn:microsoft.com/office/officeart/2005/8/layout/hierarchy3"/>
    <dgm:cxn modelId="{BB9F5063-F174-44FB-8AB9-3C097E8B4EAD}" srcId="{4FC03C64-736B-4704-9F28-657245021F86}" destId="{52A00459-4D53-4BAE-A92B-69D55AB18B87}" srcOrd="0" destOrd="0" parTransId="{E22C0BC6-27DD-4A12-ADED-30C0F131F694}" sibTransId="{2EE24FD5-B203-4FB5-A985-97CBA7EC0C98}"/>
    <dgm:cxn modelId="{C1EAEB7C-9512-433F-8CD6-40A08E8C1866}" type="presOf" srcId="{7468D7DF-C6DB-45D5-841A-38019CECF3FC}" destId="{786707DB-2823-4AA1-90DE-82EDB5DCE387}" srcOrd="0" destOrd="0" presId="urn:microsoft.com/office/officeart/2005/8/layout/hierarchy3"/>
    <dgm:cxn modelId="{BF4B3575-E90F-4B6A-9DB8-AF72CC93FE0B}" type="presOf" srcId="{4FC03C64-736B-4704-9F28-657245021F86}" destId="{087217D8-1480-4393-B87C-9BABE3685CE6}" srcOrd="1" destOrd="0" presId="urn:microsoft.com/office/officeart/2005/8/layout/hierarchy3"/>
    <dgm:cxn modelId="{341141D5-EBA7-4B71-9BC8-EB601F819944}" type="presOf" srcId="{52A00459-4D53-4BAE-A92B-69D55AB18B87}" destId="{237B02D1-0F1F-4712-94F0-CE6C9A4C50D7}" srcOrd="0" destOrd="0" presId="urn:microsoft.com/office/officeart/2005/8/layout/hierarchy3"/>
    <dgm:cxn modelId="{20BC537A-55E6-4CD7-A0C3-BD4CFE42970B}" srcId="{4FC03C64-736B-4704-9F28-657245021F86}" destId="{5741E7F0-1D7A-4B56-88CA-B8FC3B34185C}" srcOrd="3" destOrd="0" parTransId="{1234206D-2A0D-4ABC-A945-D997E7AB505E}" sibTransId="{6FD90EEF-748B-48A9-827A-6C0AB2C76B37}"/>
    <dgm:cxn modelId="{2FD2B10A-109B-4BCD-A12A-185925DB7293}" type="presOf" srcId="{E145E97B-95DE-43EB-A489-84DC8808AFFE}" destId="{E2C3BE40-AC76-4390-B26F-8570621BCBC4}" srcOrd="0" destOrd="0" presId="urn:microsoft.com/office/officeart/2005/8/layout/hierarchy3"/>
    <dgm:cxn modelId="{9CDC72B6-A06F-43DC-9FC4-CC81F0AFA3CA}" type="presOf" srcId="{FFAFAD02-2838-45F6-A9D5-7572DB90E2F9}" destId="{50CA194E-09E5-4C7A-8032-5C0D2C3FEE4C}" srcOrd="0" destOrd="0" presId="urn:microsoft.com/office/officeart/2005/8/layout/hierarchy3"/>
    <dgm:cxn modelId="{81F9943A-1888-4A99-9CF8-2580D93C6CC2}" type="presOf" srcId="{55DC08A5-8305-476C-A162-05F16DF1E2C1}" destId="{AA589D57-2D05-47A0-978D-BA9E70A0516F}" srcOrd="0" destOrd="0" presId="urn:microsoft.com/office/officeart/2005/8/layout/hierarchy3"/>
    <dgm:cxn modelId="{8F9055E6-8FF5-48BD-B9FD-02DB1DEA8B8F}" srcId="{13BD0079-4BFF-448E-BD7D-5D7F9DC2B864}" destId="{95903CF2-369B-477D-A28D-47627A969333}" srcOrd="3" destOrd="0" parTransId="{D779E849-46F8-482D-BBBF-E43F7C666CD9}" sibTransId="{CF12C916-4701-4D08-8D08-E6AFEC90E7F2}"/>
    <dgm:cxn modelId="{45A9DC99-5D4F-4AB6-B040-8AA4D6C708B6}" srcId="{13BD0079-4BFF-448E-BD7D-5D7F9DC2B864}" destId="{55DC08A5-8305-476C-A162-05F16DF1E2C1}" srcOrd="1" destOrd="0" parTransId="{7468D7DF-C6DB-45D5-841A-38019CECF3FC}" sibTransId="{85A4EE50-37A9-4007-97B3-0EBB25035D25}"/>
    <dgm:cxn modelId="{9FAA3417-05F2-4B6A-B65E-549E5A232329}" srcId="{92EEA7BF-7888-4CB2-A8A2-870FCEAA2A9E}" destId="{13BD0079-4BFF-448E-BD7D-5D7F9DC2B864}" srcOrd="1" destOrd="0" parTransId="{B9AF9511-B8ED-4516-8649-CC37FC880617}" sibTransId="{E756A7AB-C4FC-4953-A83B-BECF47E3D80C}"/>
    <dgm:cxn modelId="{E0F673C2-9D74-415B-A35D-EB774B8ECD3C}" type="presOf" srcId="{7345F0FA-A0AC-4C18-9248-41926FE1BDDD}" destId="{32DCF79B-8416-4948-BA58-C89DA1DC3F6D}" srcOrd="0" destOrd="0" presId="urn:microsoft.com/office/officeart/2005/8/layout/hierarchy3"/>
    <dgm:cxn modelId="{D3983F36-3624-4E43-804A-162BE73617AD}" type="presOf" srcId="{D779E849-46F8-482D-BBBF-E43F7C666CD9}" destId="{393FDCD9-2048-48CD-BB60-D3E24E9B2EBA}" srcOrd="0" destOrd="0" presId="urn:microsoft.com/office/officeart/2005/8/layout/hierarchy3"/>
    <dgm:cxn modelId="{A346CDF7-71DB-44CC-A0D4-60087B7367E7}" type="presOf" srcId="{5741E7F0-1D7A-4B56-88CA-B8FC3B34185C}" destId="{A1E566CD-914B-4761-A110-C0A0C1054B0B}" srcOrd="0" destOrd="0" presId="urn:microsoft.com/office/officeart/2005/8/layout/hierarchy3"/>
    <dgm:cxn modelId="{8C7640FA-7E75-45EE-87C3-E6F3E40C2F79}" srcId="{4FC03C64-736B-4704-9F28-657245021F86}" destId="{E145E97B-95DE-43EB-A489-84DC8808AFFE}" srcOrd="1" destOrd="0" parTransId="{F3904CA4-36AD-4C5A-9703-FAA735D016CB}" sibTransId="{03190E94-0F9E-4D39-B92E-264032EFBC92}"/>
    <dgm:cxn modelId="{2C52A42A-88CC-4007-A88B-B4816CD521E9}" type="presParOf" srcId="{05305879-4E2E-4FC0-9947-29BB6D52E0BC}" destId="{B117AF12-D256-4ECF-8D2B-F1EFEDD3E6AD}" srcOrd="0" destOrd="0" presId="urn:microsoft.com/office/officeart/2005/8/layout/hierarchy3"/>
    <dgm:cxn modelId="{D2038C4E-06DE-4D4D-8AE2-27FFE9853EBC}" type="presParOf" srcId="{B117AF12-D256-4ECF-8D2B-F1EFEDD3E6AD}" destId="{666A9988-609F-4B85-A47B-BC9BEC2ADE65}" srcOrd="0" destOrd="0" presId="urn:microsoft.com/office/officeart/2005/8/layout/hierarchy3"/>
    <dgm:cxn modelId="{E10774BA-2758-4E54-8A37-2CFFBAC1E52C}" type="presParOf" srcId="{666A9988-609F-4B85-A47B-BC9BEC2ADE65}" destId="{53809CD3-76B5-45C3-A076-A9D52779BF2F}" srcOrd="0" destOrd="0" presId="urn:microsoft.com/office/officeart/2005/8/layout/hierarchy3"/>
    <dgm:cxn modelId="{FF9820A1-FC29-4268-AACD-F310CA6D9904}" type="presParOf" srcId="{666A9988-609F-4B85-A47B-BC9BEC2ADE65}" destId="{087217D8-1480-4393-B87C-9BABE3685CE6}" srcOrd="1" destOrd="0" presId="urn:microsoft.com/office/officeart/2005/8/layout/hierarchy3"/>
    <dgm:cxn modelId="{6E8BCD30-F063-4AB7-9CD4-A928EC032E04}" type="presParOf" srcId="{B117AF12-D256-4ECF-8D2B-F1EFEDD3E6AD}" destId="{A3A0FA4C-B48D-4796-B33B-27ABA4DFD200}" srcOrd="1" destOrd="0" presId="urn:microsoft.com/office/officeart/2005/8/layout/hierarchy3"/>
    <dgm:cxn modelId="{ECCF61A2-6331-41A5-9998-8600FAFEDE4F}" type="presParOf" srcId="{A3A0FA4C-B48D-4796-B33B-27ABA4DFD200}" destId="{AB372ACC-04B5-4124-BEDE-98EAA3A5FF07}" srcOrd="0" destOrd="0" presId="urn:microsoft.com/office/officeart/2005/8/layout/hierarchy3"/>
    <dgm:cxn modelId="{177572AE-DF30-40CC-BC30-4586B25CBBC9}" type="presParOf" srcId="{A3A0FA4C-B48D-4796-B33B-27ABA4DFD200}" destId="{237B02D1-0F1F-4712-94F0-CE6C9A4C50D7}" srcOrd="1" destOrd="0" presId="urn:microsoft.com/office/officeart/2005/8/layout/hierarchy3"/>
    <dgm:cxn modelId="{174D26D2-E466-436E-AF23-46BC204B0D79}" type="presParOf" srcId="{A3A0FA4C-B48D-4796-B33B-27ABA4DFD200}" destId="{110A093A-011B-4775-A99D-254D9F6FD06D}" srcOrd="2" destOrd="0" presId="urn:microsoft.com/office/officeart/2005/8/layout/hierarchy3"/>
    <dgm:cxn modelId="{9F4AE02D-6169-40DC-8213-42EECF864994}" type="presParOf" srcId="{A3A0FA4C-B48D-4796-B33B-27ABA4DFD200}" destId="{E2C3BE40-AC76-4390-B26F-8570621BCBC4}" srcOrd="3" destOrd="0" presId="urn:microsoft.com/office/officeart/2005/8/layout/hierarchy3"/>
    <dgm:cxn modelId="{8D2AF0C4-647D-484E-A934-E6C47BF4EF19}" type="presParOf" srcId="{A3A0FA4C-B48D-4796-B33B-27ABA4DFD200}" destId="{32DCF79B-8416-4948-BA58-C89DA1DC3F6D}" srcOrd="4" destOrd="0" presId="urn:microsoft.com/office/officeart/2005/8/layout/hierarchy3"/>
    <dgm:cxn modelId="{613A33FC-0B1F-4615-A92F-1ED5BD998D1E}" type="presParOf" srcId="{A3A0FA4C-B48D-4796-B33B-27ABA4DFD200}" destId="{52E7EED7-A73E-4ADA-BFF6-990ED9555337}" srcOrd="5" destOrd="0" presId="urn:microsoft.com/office/officeart/2005/8/layout/hierarchy3"/>
    <dgm:cxn modelId="{A7C85A3D-8132-425B-B8B6-8F8613E250ED}" type="presParOf" srcId="{A3A0FA4C-B48D-4796-B33B-27ABA4DFD200}" destId="{1FE5B78E-5833-461C-ADF1-74C1E37A03B6}" srcOrd="6" destOrd="0" presId="urn:microsoft.com/office/officeart/2005/8/layout/hierarchy3"/>
    <dgm:cxn modelId="{A61B1602-B318-4881-AA49-9C19028CB91D}" type="presParOf" srcId="{A3A0FA4C-B48D-4796-B33B-27ABA4DFD200}" destId="{A1E566CD-914B-4761-A110-C0A0C1054B0B}" srcOrd="7" destOrd="0" presId="urn:microsoft.com/office/officeart/2005/8/layout/hierarchy3"/>
    <dgm:cxn modelId="{304FD4D6-9AD7-4D30-8D28-E54D0259BF0D}" type="presParOf" srcId="{05305879-4E2E-4FC0-9947-29BB6D52E0BC}" destId="{15ADB68B-C972-45C0-8D2E-C97242C7361B}" srcOrd="1" destOrd="0" presId="urn:microsoft.com/office/officeart/2005/8/layout/hierarchy3"/>
    <dgm:cxn modelId="{D3506B36-6DB2-421D-81BD-DCD90214E580}" type="presParOf" srcId="{15ADB68B-C972-45C0-8D2E-C97242C7361B}" destId="{FFA4407C-476E-4DDF-A8DD-D43ACC5A8793}" srcOrd="0" destOrd="0" presId="urn:microsoft.com/office/officeart/2005/8/layout/hierarchy3"/>
    <dgm:cxn modelId="{22262524-6712-44B2-BF34-828BF66D8F03}" type="presParOf" srcId="{FFA4407C-476E-4DDF-A8DD-D43ACC5A8793}" destId="{9FB442CA-2337-4EE8-8369-5A5FBB73C6E3}" srcOrd="0" destOrd="0" presId="urn:microsoft.com/office/officeart/2005/8/layout/hierarchy3"/>
    <dgm:cxn modelId="{990B71DC-85E8-4DBA-A4E8-F2E05C2CD024}" type="presParOf" srcId="{FFA4407C-476E-4DDF-A8DD-D43ACC5A8793}" destId="{97E8C389-4605-441A-9FE4-A313B3265A7F}" srcOrd="1" destOrd="0" presId="urn:microsoft.com/office/officeart/2005/8/layout/hierarchy3"/>
    <dgm:cxn modelId="{DFE56F8F-1CB9-4674-BAEE-63101F2DD290}" type="presParOf" srcId="{15ADB68B-C972-45C0-8D2E-C97242C7361B}" destId="{3329135F-E58E-4C98-B551-392FB0D9AD23}" srcOrd="1" destOrd="0" presId="urn:microsoft.com/office/officeart/2005/8/layout/hierarchy3"/>
    <dgm:cxn modelId="{3B47136A-4EE2-4092-B371-DCF684C4319D}" type="presParOf" srcId="{3329135F-E58E-4C98-B551-392FB0D9AD23}" destId="{15603A48-B593-476B-B661-A3C1752A400D}" srcOrd="0" destOrd="0" presId="urn:microsoft.com/office/officeart/2005/8/layout/hierarchy3"/>
    <dgm:cxn modelId="{5B6BC0DD-D531-4ECD-88AD-426508214432}" type="presParOf" srcId="{3329135F-E58E-4C98-B551-392FB0D9AD23}" destId="{26F94180-7CCC-4EE9-8254-36F6DA740E47}" srcOrd="1" destOrd="0" presId="urn:microsoft.com/office/officeart/2005/8/layout/hierarchy3"/>
    <dgm:cxn modelId="{2297666B-70A2-491C-B7D2-FE7BD7F93211}" type="presParOf" srcId="{3329135F-E58E-4C98-B551-392FB0D9AD23}" destId="{786707DB-2823-4AA1-90DE-82EDB5DCE387}" srcOrd="2" destOrd="0" presId="urn:microsoft.com/office/officeart/2005/8/layout/hierarchy3"/>
    <dgm:cxn modelId="{DF357D95-4700-41DF-837B-6DA3C32CB4AB}" type="presParOf" srcId="{3329135F-E58E-4C98-B551-392FB0D9AD23}" destId="{AA589D57-2D05-47A0-978D-BA9E70A0516F}" srcOrd="3" destOrd="0" presId="urn:microsoft.com/office/officeart/2005/8/layout/hierarchy3"/>
    <dgm:cxn modelId="{29E5510A-5211-4119-92DC-D14A13E03CAE}" type="presParOf" srcId="{3329135F-E58E-4C98-B551-392FB0D9AD23}" destId="{495E48A5-D7A7-41BD-9BEE-E508B2505087}" srcOrd="4" destOrd="0" presId="urn:microsoft.com/office/officeart/2005/8/layout/hierarchy3"/>
    <dgm:cxn modelId="{45785A2C-C809-4B80-A8FB-933993086DC8}" type="presParOf" srcId="{3329135F-E58E-4C98-B551-392FB0D9AD23}" destId="{50CA194E-09E5-4C7A-8032-5C0D2C3FEE4C}" srcOrd="5" destOrd="0" presId="urn:microsoft.com/office/officeart/2005/8/layout/hierarchy3"/>
    <dgm:cxn modelId="{0B1498DE-E900-4797-83CF-231A32588793}" type="presParOf" srcId="{3329135F-E58E-4C98-B551-392FB0D9AD23}" destId="{393FDCD9-2048-48CD-BB60-D3E24E9B2EBA}" srcOrd="6" destOrd="0" presId="urn:microsoft.com/office/officeart/2005/8/layout/hierarchy3"/>
    <dgm:cxn modelId="{D1557A59-018F-4A09-BC2C-01A82343195B}" type="presParOf" srcId="{3329135F-E58E-4C98-B551-392FB0D9AD23}" destId="{7458E2BF-CD22-4C92-B1B5-A0F31E0B720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809CD3-76B5-45C3-A076-A9D52779BF2F}">
      <dsp:nvSpPr>
        <dsp:cNvPr id="0" name=""/>
        <dsp:cNvSpPr/>
      </dsp:nvSpPr>
      <dsp:spPr>
        <a:xfrm>
          <a:off x="1365014" y="1091"/>
          <a:ext cx="1631453" cy="815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Edukacja teatralna</a:t>
          </a:r>
          <a:endParaRPr lang="pl-PL" sz="2600" kern="1200" dirty="0"/>
        </a:p>
      </dsp:txBody>
      <dsp:txXfrm>
        <a:off x="1365014" y="1091"/>
        <a:ext cx="1631453" cy="815726"/>
      </dsp:txXfrm>
    </dsp:sp>
    <dsp:sp modelId="{AB372ACC-04B5-4124-BEDE-98EAA3A5FF07}">
      <dsp:nvSpPr>
        <dsp:cNvPr id="0" name=""/>
        <dsp:cNvSpPr/>
      </dsp:nvSpPr>
      <dsp:spPr>
        <a:xfrm>
          <a:off x="1528159" y="816818"/>
          <a:ext cx="163145" cy="611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795"/>
              </a:lnTo>
              <a:lnTo>
                <a:pt x="163145" y="61179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B02D1-0F1F-4712-94F0-CE6C9A4C50D7}">
      <dsp:nvSpPr>
        <dsp:cNvPr id="0" name=""/>
        <dsp:cNvSpPr/>
      </dsp:nvSpPr>
      <dsp:spPr>
        <a:xfrm>
          <a:off x="1691305" y="1020749"/>
          <a:ext cx="1305163" cy="815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Wiedz o teatrze</a:t>
          </a:r>
          <a:endParaRPr lang="pl-PL" sz="1400" kern="1200" dirty="0"/>
        </a:p>
      </dsp:txBody>
      <dsp:txXfrm>
        <a:off x="1691305" y="1020749"/>
        <a:ext cx="1305163" cy="815726"/>
      </dsp:txXfrm>
    </dsp:sp>
    <dsp:sp modelId="{110A093A-011B-4775-A99D-254D9F6FD06D}">
      <dsp:nvSpPr>
        <dsp:cNvPr id="0" name=""/>
        <dsp:cNvSpPr/>
      </dsp:nvSpPr>
      <dsp:spPr>
        <a:xfrm>
          <a:off x="1528159" y="816818"/>
          <a:ext cx="163145" cy="1631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453"/>
              </a:lnTo>
              <a:lnTo>
                <a:pt x="163145" y="163145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C3BE40-AC76-4390-B26F-8570621BCBC4}">
      <dsp:nvSpPr>
        <dsp:cNvPr id="0" name=""/>
        <dsp:cNvSpPr/>
      </dsp:nvSpPr>
      <dsp:spPr>
        <a:xfrm>
          <a:off x="1691305" y="2040408"/>
          <a:ext cx="1305163" cy="815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Analiza tekstu (dramatów)</a:t>
          </a:r>
          <a:endParaRPr lang="pl-PL" sz="1400" kern="1200" dirty="0"/>
        </a:p>
      </dsp:txBody>
      <dsp:txXfrm>
        <a:off x="1691305" y="2040408"/>
        <a:ext cx="1305163" cy="815726"/>
      </dsp:txXfrm>
    </dsp:sp>
    <dsp:sp modelId="{32DCF79B-8416-4948-BA58-C89DA1DC3F6D}">
      <dsp:nvSpPr>
        <dsp:cNvPr id="0" name=""/>
        <dsp:cNvSpPr/>
      </dsp:nvSpPr>
      <dsp:spPr>
        <a:xfrm>
          <a:off x="1528159" y="816818"/>
          <a:ext cx="163145" cy="2651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1112"/>
              </a:lnTo>
              <a:lnTo>
                <a:pt x="163145" y="26511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7EED7-A73E-4ADA-BFF6-990ED9555337}">
      <dsp:nvSpPr>
        <dsp:cNvPr id="0" name=""/>
        <dsp:cNvSpPr/>
      </dsp:nvSpPr>
      <dsp:spPr>
        <a:xfrm>
          <a:off x="1691305" y="3060067"/>
          <a:ext cx="1305163" cy="815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Tworzenie wypowiedzi pisemnej</a:t>
          </a:r>
          <a:endParaRPr lang="pl-PL" sz="1400" kern="1200" dirty="0"/>
        </a:p>
      </dsp:txBody>
      <dsp:txXfrm>
        <a:off x="1691305" y="3060067"/>
        <a:ext cx="1305163" cy="815726"/>
      </dsp:txXfrm>
    </dsp:sp>
    <dsp:sp modelId="{1FE5B78E-5833-461C-ADF1-74C1E37A03B6}">
      <dsp:nvSpPr>
        <dsp:cNvPr id="0" name=""/>
        <dsp:cNvSpPr/>
      </dsp:nvSpPr>
      <dsp:spPr>
        <a:xfrm>
          <a:off x="1528159" y="816818"/>
          <a:ext cx="163145" cy="3670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0771"/>
              </a:lnTo>
              <a:lnTo>
                <a:pt x="163145" y="367077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566CD-914B-4761-A110-C0A0C1054B0B}">
      <dsp:nvSpPr>
        <dsp:cNvPr id="0" name=""/>
        <dsp:cNvSpPr/>
      </dsp:nvSpPr>
      <dsp:spPr>
        <a:xfrm>
          <a:off x="1691305" y="4079725"/>
          <a:ext cx="1305163" cy="815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Pobudzanie do dyskusji</a:t>
          </a:r>
          <a:endParaRPr lang="pl-PL" sz="1400" kern="1200" dirty="0"/>
        </a:p>
      </dsp:txBody>
      <dsp:txXfrm>
        <a:off x="1691305" y="4079725"/>
        <a:ext cx="1305163" cy="815726"/>
      </dsp:txXfrm>
    </dsp:sp>
    <dsp:sp modelId="{9FB442CA-2337-4EE8-8369-5A5FBB73C6E3}">
      <dsp:nvSpPr>
        <dsp:cNvPr id="0" name=""/>
        <dsp:cNvSpPr/>
      </dsp:nvSpPr>
      <dsp:spPr>
        <a:xfrm>
          <a:off x="3404331" y="1091"/>
          <a:ext cx="1631453" cy="815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Edukacja </a:t>
          </a:r>
          <a:r>
            <a:rPr lang="pl-PL" sz="2400" kern="1200" dirty="0" smtClean="0"/>
            <a:t>teatralna</a:t>
          </a:r>
          <a:endParaRPr lang="pl-PL" sz="2400" kern="1200" dirty="0"/>
        </a:p>
      </dsp:txBody>
      <dsp:txXfrm>
        <a:off x="3404331" y="1091"/>
        <a:ext cx="1631453" cy="815726"/>
      </dsp:txXfrm>
    </dsp:sp>
    <dsp:sp modelId="{15603A48-B593-476B-B661-A3C1752A400D}">
      <dsp:nvSpPr>
        <dsp:cNvPr id="0" name=""/>
        <dsp:cNvSpPr/>
      </dsp:nvSpPr>
      <dsp:spPr>
        <a:xfrm>
          <a:off x="3567477" y="816818"/>
          <a:ext cx="163145" cy="611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795"/>
              </a:lnTo>
              <a:lnTo>
                <a:pt x="163145" y="61179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94180-7CCC-4EE9-8254-36F6DA740E47}">
      <dsp:nvSpPr>
        <dsp:cNvPr id="0" name=""/>
        <dsp:cNvSpPr/>
      </dsp:nvSpPr>
      <dsp:spPr>
        <a:xfrm>
          <a:off x="3730622" y="1020749"/>
          <a:ext cx="1305163" cy="815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Działania praktyczne</a:t>
          </a:r>
          <a:endParaRPr lang="pl-PL" sz="1400" kern="1200" dirty="0"/>
        </a:p>
      </dsp:txBody>
      <dsp:txXfrm>
        <a:off x="3730622" y="1020749"/>
        <a:ext cx="1305163" cy="815726"/>
      </dsp:txXfrm>
    </dsp:sp>
    <dsp:sp modelId="{786707DB-2823-4AA1-90DE-82EDB5DCE387}">
      <dsp:nvSpPr>
        <dsp:cNvPr id="0" name=""/>
        <dsp:cNvSpPr/>
      </dsp:nvSpPr>
      <dsp:spPr>
        <a:xfrm>
          <a:off x="3567477" y="816818"/>
          <a:ext cx="163145" cy="1631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453"/>
              </a:lnTo>
              <a:lnTo>
                <a:pt x="163145" y="163145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89D57-2D05-47A0-978D-BA9E70A0516F}">
      <dsp:nvSpPr>
        <dsp:cNvPr id="0" name=""/>
        <dsp:cNvSpPr/>
      </dsp:nvSpPr>
      <dsp:spPr>
        <a:xfrm>
          <a:off x="3730622" y="2040408"/>
          <a:ext cx="1305163" cy="815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Drama</a:t>
          </a:r>
          <a:endParaRPr lang="pl-PL" sz="1400" kern="1200" dirty="0"/>
        </a:p>
      </dsp:txBody>
      <dsp:txXfrm>
        <a:off x="3730622" y="2040408"/>
        <a:ext cx="1305163" cy="815726"/>
      </dsp:txXfrm>
    </dsp:sp>
    <dsp:sp modelId="{495E48A5-D7A7-41BD-9BEE-E508B2505087}">
      <dsp:nvSpPr>
        <dsp:cNvPr id="0" name=""/>
        <dsp:cNvSpPr/>
      </dsp:nvSpPr>
      <dsp:spPr>
        <a:xfrm>
          <a:off x="3567477" y="816818"/>
          <a:ext cx="163145" cy="2651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1112"/>
              </a:lnTo>
              <a:lnTo>
                <a:pt x="163145" y="26511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A194E-09E5-4C7A-8032-5C0D2C3FEE4C}">
      <dsp:nvSpPr>
        <dsp:cNvPr id="0" name=""/>
        <dsp:cNvSpPr/>
      </dsp:nvSpPr>
      <dsp:spPr>
        <a:xfrm>
          <a:off x="3730622" y="3060067"/>
          <a:ext cx="1305163" cy="815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Uczeń jako aktor, scenarzysta</a:t>
          </a:r>
          <a:endParaRPr lang="pl-PL" sz="1400" kern="1200" dirty="0"/>
        </a:p>
      </dsp:txBody>
      <dsp:txXfrm>
        <a:off x="3730622" y="3060067"/>
        <a:ext cx="1305163" cy="815726"/>
      </dsp:txXfrm>
    </dsp:sp>
    <dsp:sp modelId="{393FDCD9-2048-48CD-BB60-D3E24E9B2EBA}">
      <dsp:nvSpPr>
        <dsp:cNvPr id="0" name=""/>
        <dsp:cNvSpPr/>
      </dsp:nvSpPr>
      <dsp:spPr>
        <a:xfrm>
          <a:off x="3567477" y="816818"/>
          <a:ext cx="163145" cy="3670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0771"/>
              </a:lnTo>
              <a:lnTo>
                <a:pt x="163145" y="367077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8E2BF-CD22-4C92-B1B5-A0F31E0B720A}">
      <dsp:nvSpPr>
        <dsp:cNvPr id="0" name=""/>
        <dsp:cNvSpPr/>
      </dsp:nvSpPr>
      <dsp:spPr>
        <a:xfrm>
          <a:off x="3730622" y="4079725"/>
          <a:ext cx="1305163" cy="815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Kształtowanie osobowości</a:t>
          </a:r>
          <a:endParaRPr lang="pl-PL" sz="1400" kern="1200" dirty="0"/>
        </a:p>
      </dsp:txBody>
      <dsp:txXfrm>
        <a:off x="3730622" y="4079725"/>
        <a:ext cx="1305163" cy="815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62F6D9-5BF8-4F26-98B9-1532DBEFE849}" type="datetimeFigureOut">
              <a:rPr lang="pl-PL" smtClean="0"/>
              <a:pPr>
                <a:defRPr/>
              </a:pPr>
              <a:t>2013-03-12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BFA3F-9749-42FA-9B54-1589F28A51B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pic>
        <p:nvPicPr>
          <p:cNvPr id="15" name="Obraz 6" descr="NAGŁ. LIT CZARNE TRANSP. TŁ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586477-7E40-4A52-88F4-E2435166082E}" type="datetimeFigureOut">
              <a:rPr lang="pl-PL" smtClean="0"/>
              <a:pPr>
                <a:defRPr/>
              </a:pPr>
              <a:t>2013-03-12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87637-8F3A-4DD3-9468-7FA4402C3A1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5BA1F5-1BEC-471A-87B9-831A12150D9E}" type="datetimeFigureOut">
              <a:rPr lang="pl-PL" smtClean="0"/>
              <a:pPr>
                <a:defRPr/>
              </a:pPr>
              <a:t>2013-03-12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D1EFE-E1ED-4049-993A-6CE83A62DCD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CEBE53-4334-423A-B09B-77341E19C6E4}" type="datetimeFigureOut">
              <a:rPr lang="pl-PL" smtClean="0"/>
              <a:pPr>
                <a:defRPr/>
              </a:pPr>
              <a:t>2013-03-12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11BF41-02B1-4957-948A-FD2B4230800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pic>
        <p:nvPicPr>
          <p:cNvPr id="7" name="Obraz 6" descr="NAGŁ. LIT CZARNE TRANSP. TŁ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56EE6-C341-4B25-BEB7-71ED76792912}" type="datetimeFigureOut">
              <a:rPr lang="pl-PL" smtClean="0"/>
              <a:pPr>
                <a:defRPr/>
              </a:pPr>
              <a:t>2013-03-12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C658B-FF36-4100-BBFD-A743969335D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8E652B-2C63-4211-A442-4602BDDBB377}" type="datetimeFigureOut">
              <a:rPr lang="pl-PL" smtClean="0"/>
              <a:pPr>
                <a:defRPr/>
              </a:pPr>
              <a:t>2013-03-12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0CA68-4AFF-4DC5-96CF-AD8E061153F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F5752E-FA3A-481D-A581-A654F40977E0}" type="datetimeFigureOut">
              <a:rPr lang="pl-PL" smtClean="0"/>
              <a:pPr>
                <a:defRPr/>
              </a:pPr>
              <a:t>2013-03-12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B4C16-3D1A-46E5-A702-9DEDD197346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CD5F7-1BD3-4C29-BF1F-DD6738B09679}" type="datetimeFigureOut">
              <a:rPr lang="pl-PL" smtClean="0"/>
              <a:pPr>
                <a:defRPr/>
              </a:pPr>
              <a:t>2013-03-12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F6E64-7A8D-4BEE-AEB4-1FA722A8341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FEC211-3EC6-41CB-9D8B-9CA440FC366B}" type="datetimeFigureOut">
              <a:rPr lang="pl-PL" smtClean="0"/>
              <a:pPr>
                <a:defRPr/>
              </a:pPr>
              <a:t>2013-03-12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AA027-8FC3-411F-BA6A-399DEF7033C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A0785-B45E-4372-A805-8740D5A0C6C1}" type="datetimeFigureOut">
              <a:rPr lang="pl-PL" smtClean="0"/>
              <a:pPr>
                <a:defRPr/>
              </a:pPr>
              <a:t>2013-03-12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C089F-A54F-4B8D-9006-9EA7FD08DC4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838CE-B219-46E1-99E7-D3A1C8CD5392}" type="datetimeFigureOut">
              <a:rPr lang="pl-PL" smtClean="0"/>
              <a:pPr>
                <a:defRPr/>
              </a:pPr>
              <a:t>2013-03-12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3CACE-F118-4012-885C-F1CB2D93D6F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67F8571-3EDE-4EDA-817D-DF548708DB96}" type="datetimeFigureOut">
              <a:rPr lang="pl-PL" smtClean="0"/>
              <a:pPr>
                <a:defRPr/>
              </a:pPr>
              <a:t>2013-03-12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FE78B85-95AD-4166-8447-2296D1CA578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482581" cy="88211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Dorota Dąbrowska – WOM Gorzów Wielkopolski</a:t>
            </a:r>
            <a:endParaRPr lang="pl-PL" dirty="0"/>
          </a:p>
        </p:txBody>
      </p:sp>
      <p:sp>
        <p:nvSpPr>
          <p:cNvPr id="4098" name="Tytuł 1"/>
          <p:cNvSpPr>
            <a:spLocks noGrp="1"/>
          </p:cNvSpPr>
          <p:nvPr>
            <p:ph type="ctrTitle"/>
          </p:nvPr>
        </p:nvSpPr>
        <p:spPr>
          <a:xfrm>
            <a:off x="817581" y="2420889"/>
            <a:ext cx="7175351" cy="2448272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pl-PL" sz="4000" dirty="0" smtClean="0">
                <a:latin typeface="Arial" charset="0"/>
                <a:cs typeface="Arial" charset="0"/>
              </a:rPr>
              <a:t>Edukacja teatralna </a:t>
            </a:r>
            <a:br>
              <a:rPr lang="pl-PL" sz="4000" dirty="0" smtClean="0">
                <a:latin typeface="Arial" charset="0"/>
                <a:cs typeface="Arial" charset="0"/>
              </a:rPr>
            </a:br>
            <a:r>
              <a:rPr lang="pl-PL" sz="4000" dirty="0" smtClean="0">
                <a:latin typeface="Arial" charset="0"/>
                <a:cs typeface="Arial" charset="0"/>
              </a:rPr>
              <a:t>w podstawie programowej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85034"/>
            <a:ext cx="1800200" cy="1156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4869160"/>
            <a:ext cx="6512511" cy="646008"/>
          </a:xfrm>
        </p:spPr>
        <p:txBody>
          <a:bodyPr/>
          <a:lstStyle/>
          <a:p>
            <a:r>
              <a:rPr lang="pl-PL" sz="2400" dirty="0" smtClean="0"/>
              <a:t>Edukacja polonistyczna klasy IV-VI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065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dirty="0" smtClean="0"/>
              <a:t>Analiza </a:t>
            </a:r>
            <a:r>
              <a:rPr lang="pl-PL" dirty="0"/>
              <a:t>i interpretacja tekstów kultury. </a:t>
            </a:r>
            <a:endParaRPr lang="pl-PL" dirty="0" smtClean="0"/>
          </a:p>
          <a:p>
            <a:pPr marL="45720" indent="0">
              <a:buNone/>
            </a:pPr>
            <a:r>
              <a:rPr lang="pl-PL" dirty="0" smtClean="0"/>
              <a:t>Uczeń </a:t>
            </a:r>
            <a:r>
              <a:rPr lang="pl-PL" dirty="0"/>
              <a:t>zna teksty literackie i inne teksty </a:t>
            </a:r>
            <a:r>
              <a:rPr lang="pl-PL" dirty="0" smtClean="0"/>
              <a:t>kultury wskazane </a:t>
            </a:r>
            <a:r>
              <a:rPr lang="pl-PL" dirty="0"/>
              <a:t>przez nauczyciela.</a:t>
            </a:r>
          </a:p>
          <a:p>
            <a:pPr marL="45720" indent="0">
              <a:buNone/>
            </a:pPr>
            <a:r>
              <a:rPr lang="pl-PL" dirty="0"/>
              <a:t>1. Wstępne rozpoznanie. Uczeń:</a:t>
            </a:r>
          </a:p>
          <a:p>
            <a:pPr marL="45720" indent="0">
              <a:buNone/>
            </a:pPr>
            <a:r>
              <a:rPr lang="pl-PL" dirty="0" smtClean="0"/>
              <a:t> nazywa </a:t>
            </a:r>
            <a:r>
              <a:rPr lang="pl-PL" dirty="0"/>
              <a:t>swoje reakcje czytelnicze </a:t>
            </a:r>
            <a:endParaRPr lang="pl-PL" dirty="0" smtClean="0"/>
          </a:p>
          <a:p>
            <a:pPr marL="45720" indent="0">
              <a:buNone/>
            </a:pPr>
            <a:r>
              <a:rPr lang="pl-PL" dirty="0" smtClean="0"/>
              <a:t>(</a:t>
            </a:r>
            <a:r>
              <a:rPr lang="pl-PL" dirty="0"/>
              <a:t>np. </a:t>
            </a:r>
            <a:r>
              <a:rPr lang="pl-PL" dirty="0" smtClean="0"/>
              <a:t>wrażenia, </a:t>
            </a:r>
            <a:r>
              <a:rPr lang="pl-PL" dirty="0"/>
              <a:t>emocje);</a:t>
            </a:r>
          </a:p>
          <a:p>
            <a:pPr marL="45720" indent="0">
              <a:buNone/>
            </a:pPr>
            <a:r>
              <a:rPr lang="pl-PL" dirty="0"/>
              <a:t>2) konfrontuje sytuację bohaterów z własnymi doświadczeniami;</a:t>
            </a:r>
          </a:p>
          <a:p>
            <a:pPr marL="45720" indent="0">
              <a:buNone/>
            </a:pPr>
            <a:r>
              <a:rPr lang="pl-PL" dirty="0"/>
              <a:t>3) </a:t>
            </a:r>
            <a:r>
              <a:rPr lang="pl-PL" dirty="0" smtClean="0"/>
              <a:t>wyraża </a:t>
            </a:r>
            <a:r>
              <a:rPr lang="pl-PL" dirty="0"/>
              <a:t>swój stosunek do postaci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6643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4869160"/>
            <a:ext cx="6512511" cy="646008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 smtClean="0"/>
              <a:t>Edukacja polonistyczna klasy IV-VI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92161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pl-PL" sz="1800" dirty="0" smtClean="0"/>
              <a:t>2) Analiza</a:t>
            </a:r>
            <a:r>
              <a:rPr lang="pl-PL" sz="1800" dirty="0"/>
              <a:t>. Uczeń</a:t>
            </a:r>
          </a:p>
          <a:p>
            <a:pPr marL="45720" indent="0">
              <a:buNone/>
            </a:pPr>
            <a:r>
              <a:rPr lang="pl-PL" sz="1800" dirty="0"/>
              <a:t>1) dostrzega swoistość artystyczną dzieła;</a:t>
            </a:r>
          </a:p>
          <a:p>
            <a:pPr marL="45720" indent="0">
              <a:buNone/>
            </a:pPr>
            <a:r>
              <a:rPr lang="pl-PL" sz="1800" dirty="0"/>
              <a:t>2) odróżnia fikcję artystyczną od rzeczywistości;</a:t>
            </a:r>
          </a:p>
          <a:p>
            <a:pPr marL="45720" indent="0">
              <a:buNone/>
            </a:pPr>
            <a:r>
              <a:rPr lang="pl-PL" sz="1800" dirty="0"/>
              <a:t>3) odróżnia realizm od fantastyki;</a:t>
            </a:r>
          </a:p>
          <a:p>
            <a:pPr marL="45720" indent="0">
              <a:buNone/>
            </a:pPr>
            <a:r>
              <a:rPr lang="pl-PL" sz="1800" dirty="0"/>
              <a:t>4) rozpoznaje w tekście literackim: porównanie, przenośnię, epitet, </a:t>
            </a:r>
            <a:r>
              <a:rPr lang="pl-PL" sz="1800" dirty="0" smtClean="0"/>
              <a:t>wyraz dźwiękonaśladowczy </a:t>
            </a:r>
            <a:r>
              <a:rPr lang="pl-PL" sz="1800" dirty="0"/>
              <a:t>i objaśnia ich role;</a:t>
            </a:r>
          </a:p>
          <a:p>
            <a:pPr marL="45720" indent="0">
              <a:buNone/>
            </a:pPr>
            <a:r>
              <a:rPr lang="pl-PL" sz="1800" dirty="0"/>
              <a:t>5) rozpoznaje: wers, zwrotkę (strofę), rym, rytm, refren; odróżnia wiersz </a:t>
            </a:r>
            <a:r>
              <a:rPr lang="pl-PL" sz="1800" dirty="0" smtClean="0"/>
              <a:t>rymowany i </a:t>
            </a:r>
            <a:r>
              <a:rPr lang="pl-PL" sz="1800" dirty="0"/>
              <a:t>nierymowany (biały);</a:t>
            </a:r>
          </a:p>
          <a:p>
            <a:pPr marL="45720" indent="0">
              <a:buNone/>
            </a:pPr>
            <a:r>
              <a:rPr lang="pl-PL" sz="1800" dirty="0"/>
              <a:t>6</a:t>
            </a:r>
            <a:r>
              <a:rPr lang="pl-PL" sz="1800" b="1" dirty="0"/>
              <a:t>) wyodrębnia elementy składające się na widowisko teatralne (gra </a:t>
            </a:r>
            <a:r>
              <a:rPr lang="pl-PL" sz="1800" b="1" dirty="0" smtClean="0"/>
              <a:t>aktorska, reżyseria, </a:t>
            </a:r>
            <a:r>
              <a:rPr lang="pl-PL" sz="1800" b="1" dirty="0"/>
              <a:t>dekoracja, charakteryzacja, kostiumy, rekwizyty</a:t>
            </a:r>
            <a:r>
              <a:rPr lang="pl-PL" sz="1800" b="1" dirty="0" smtClean="0"/>
              <a:t>)</a:t>
            </a:r>
            <a:endParaRPr lang="pl-PL" sz="1800" b="1" dirty="0"/>
          </a:p>
          <a:p>
            <a:pPr marL="4572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="" xmlns:p14="http://schemas.microsoft.com/office/powerpoint/2010/main" val="23668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Edukacja polonistyczna klasy IV-VI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pl-PL" dirty="0" smtClean="0"/>
          </a:p>
          <a:p>
            <a:pPr marL="45720" indent="0">
              <a:buNone/>
            </a:pPr>
            <a:r>
              <a:rPr lang="pl-PL" sz="2400" dirty="0" smtClean="0"/>
              <a:t>III. Tworzenie wypowiedzi:</a:t>
            </a:r>
            <a:endParaRPr lang="pl-PL" dirty="0"/>
          </a:p>
          <a:p>
            <a:pPr marL="45720" indent="0">
              <a:buNone/>
            </a:pPr>
            <a:r>
              <a:rPr lang="pl-PL" dirty="0" smtClean="0"/>
              <a:t>recytuje </a:t>
            </a:r>
            <a:r>
              <a:rPr lang="pl-PL" dirty="0"/>
              <a:t>teksty poetyckie oraz fragmenty prozy, podejmując próbę ich </a:t>
            </a:r>
            <a:r>
              <a:rPr lang="pl-PL" dirty="0" smtClean="0"/>
              <a:t>głosowej interpretacji</a:t>
            </a:r>
            <a:r>
              <a:rPr lang="pl-PL" dirty="0"/>
              <a:t>.</a:t>
            </a:r>
          </a:p>
          <a:p>
            <a:pPr marL="4572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0242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III etap edukacyjny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Uczeń :</a:t>
            </a:r>
          </a:p>
          <a:p>
            <a:pPr>
              <a:buNone/>
            </a:pPr>
            <a:r>
              <a:rPr lang="pl-PL" dirty="0" smtClean="0"/>
              <a:t>-rozpoznaje czytany utwór jako</a:t>
            </a:r>
            <a:r>
              <a:rPr lang="pl-PL" dirty="0">
                <a:sym typeface="Wingdings" pitchFamily="2" charset="2"/>
              </a:rPr>
              <a:t>(</a:t>
            </a:r>
            <a:r>
              <a:rPr lang="pl-PL" dirty="0" smtClean="0">
                <a:sym typeface="Wingdings" pitchFamily="2" charset="2"/>
              </a:rPr>
              <a:t>…) komedię, dramat, tragedię)…)</a:t>
            </a: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- wskazuje elementy dramatu, takie jak: scena, tekst główny, tekst poboczny, monolog, dialog</a:t>
            </a: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- uwzględnia w analizie specyfikę tekstów kultury przynależnych do następujących rodzajów sztuki: (…) teatr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38395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Edukacja teatralna to  sposób na:</a:t>
            </a:r>
          </a:p>
          <a:p>
            <a:r>
              <a:rPr lang="pl-PL" sz="2800" dirty="0" smtClean="0"/>
              <a:t> edukację zintegrowaną, </a:t>
            </a:r>
          </a:p>
          <a:p>
            <a:r>
              <a:rPr lang="pl-PL" sz="2800" dirty="0" smtClean="0"/>
              <a:t>na interdyscyplinarny projekt edukacyjny, </a:t>
            </a:r>
          </a:p>
          <a:p>
            <a:r>
              <a:rPr lang="pl-PL" sz="2800" dirty="0" smtClean="0"/>
              <a:t>zajęcia  </a:t>
            </a:r>
            <a:r>
              <a:rPr lang="pl-PL" sz="2800" dirty="0"/>
              <a:t>a</a:t>
            </a:r>
            <a:r>
              <a:rPr lang="pl-PL" sz="2800" dirty="0" smtClean="0"/>
              <a:t>rtystyczne.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172846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577112"/>
          </a:xfrm>
        </p:spPr>
        <p:txBody>
          <a:bodyPr/>
          <a:lstStyle/>
          <a:p>
            <a:pPr>
              <a:buNone/>
            </a:pPr>
            <a:r>
              <a:rPr lang="pl-PL" sz="3200" dirty="0" smtClean="0"/>
              <a:t>Prezentacje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1.Przegląd Teatrzyków Przedszkolnych</a:t>
            </a:r>
          </a:p>
          <a:p>
            <a:pPr>
              <a:buNone/>
            </a:pPr>
            <a:r>
              <a:rPr lang="pl-PL" sz="2400" dirty="0" smtClean="0"/>
              <a:t>2. Spotkania Grup Kolędniczych</a:t>
            </a:r>
          </a:p>
          <a:p>
            <a:pPr>
              <a:buNone/>
            </a:pPr>
            <a:r>
              <a:rPr lang="pl-PL" sz="2400" dirty="0" smtClean="0"/>
              <a:t> i Jasełkowych ( SP i Gimnazjum)</a:t>
            </a:r>
          </a:p>
          <a:p>
            <a:pPr>
              <a:buNone/>
            </a:pPr>
            <a:r>
              <a:rPr lang="pl-PL" sz="2400" dirty="0" smtClean="0"/>
              <a:t>3. Ogólnopolski Konkurs Krasomówczy</a:t>
            </a:r>
          </a:p>
          <a:p>
            <a:pPr>
              <a:buNone/>
            </a:pPr>
            <a:r>
              <a:rPr lang="pl-PL" sz="2400" dirty="0" smtClean="0"/>
              <a:t> ( SP i Gimnazjum)</a:t>
            </a:r>
          </a:p>
          <a:p>
            <a:pPr>
              <a:buNone/>
            </a:pPr>
            <a:r>
              <a:rPr lang="pl-PL" sz="2400" dirty="0" smtClean="0"/>
              <a:t>4. Międzynarodowy Konkurs Krasomówczy </a:t>
            </a:r>
          </a:p>
          <a:p>
            <a:pPr>
              <a:buNone/>
            </a:pPr>
            <a:r>
              <a:rPr lang="pl-PL" sz="2400" dirty="0" smtClean="0"/>
              <a:t>( Szkoły Ponadgimnazjalne)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pl-PL" sz="4000" dirty="0" smtClean="0"/>
              <a:t>Prezentacje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5. Lubuska Gala Teatralna: Scena Dziecięca – SP , Scena Młodzieżowa – gimnazja </a:t>
            </a:r>
          </a:p>
          <a:p>
            <a:pPr>
              <a:buNone/>
            </a:pPr>
            <a:r>
              <a:rPr lang="pl-PL" dirty="0" smtClean="0"/>
              <a:t>6</a:t>
            </a:r>
            <a:r>
              <a:rPr lang="pl-PL" dirty="0" smtClean="0"/>
              <a:t>. Ponoworoczne Konfrontacje Teatralne POKOT- młodzieżowe grupy teatralne </a:t>
            </a:r>
          </a:p>
          <a:p>
            <a:pPr>
              <a:buNone/>
            </a:pPr>
            <a:r>
              <a:rPr lang="pl-PL" dirty="0" smtClean="0"/>
              <a:t>7. Lubuski Konkurs Recytatorski  - SP i Gimnazja</a:t>
            </a:r>
          </a:p>
          <a:p>
            <a:pPr>
              <a:buNone/>
            </a:pPr>
            <a:r>
              <a:rPr lang="pl-PL" dirty="0" smtClean="0"/>
              <a:t>8. Ogólnopolski Konkurs Recytatorski –  Szkoły Ponadgimnazjalne.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Dziękuję za uwagę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rial" charset="0"/>
                <a:cs typeface="Arial" charset="0"/>
              </a:rPr>
              <a:t>Edukacja teatralna – co to takiego?</a:t>
            </a:r>
          </a:p>
        </p:txBody>
      </p:sp>
      <p:sp>
        <p:nvSpPr>
          <p:cNvPr id="512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pl-PL" sz="2400" i="1" dirty="0" smtClean="0"/>
              <a:t>„Edukacja teatralna to zdobywanie </a:t>
            </a:r>
            <a:r>
              <a:rPr lang="pl-PL" sz="2400" i="1" dirty="0"/>
              <a:t>wiedzy o teatrze, uczestnictwo w działaniach teatralnych, kontakt z teatralnymi spektaklami, </a:t>
            </a:r>
            <a:r>
              <a:rPr lang="pl-PL" sz="2400" i="1" dirty="0" smtClean="0"/>
              <a:t>analiza i interpretacja utworów dramatycznych.”</a:t>
            </a:r>
          </a:p>
          <a:p>
            <a:pPr marL="45720" indent="0" algn="r">
              <a:buNone/>
            </a:pPr>
            <a:r>
              <a:rPr lang="pl-PL" dirty="0"/>
              <a:t>Jan </a:t>
            </a:r>
            <a:r>
              <a:rPr lang="pl-PL" dirty="0" smtClean="0"/>
              <a:t>Wroński </a:t>
            </a:r>
            <a:endParaRPr lang="pl-P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5517232"/>
            <a:ext cx="6512511" cy="648072"/>
          </a:xfrm>
        </p:spPr>
        <p:txBody>
          <a:bodyPr/>
          <a:lstStyle/>
          <a:p>
            <a:r>
              <a:rPr lang="pl-PL" sz="2800" dirty="0">
                <a:latin typeface="Arial" charset="0"/>
                <a:cs typeface="Arial" charset="0"/>
              </a:rPr>
              <a:t>Edukacja teatralna – co to takiego?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288259625"/>
              </p:ext>
            </p:extLst>
          </p:nvPr>
        </p:nvGraphicFramePr>
        <p:xfrm>
          <a:off x="1115616" y="548680"/>
          <a:ext cx="64008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844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929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i="1" dirty="0" smtClean="0"/>
              <a:t>„ Świat fikcji w każdym dziecku może przyjmować ważne role  i działać we właściwych dla niego granicach, gdzie fotel może być okrętem, a miejsce pod stołem pieczarą rozbójników, jest światem rozszerzającym egzystencję dzieci poza granice odpowiadające ich właściwemu,  realnemu przygotowaniu do życia. W tym fikcyjnym świecie dziecko może działać niczym dorosły, sycąc się przy tym	urokiem zabawy i opanowując sztukę bycia dorosłym.”</a:t>
            </a:r>
          </a:p>
          <a:p>
            <a:pPr>
              <a:buNone/>
            </a:pPr>
            <a:endParaRPr lang="pl-PL" i="1" dirty="0" smtClean="0"/>
          </a:p>
          <a:p>
            <a:pPr algn="r">
              <a:buNone/>
            </a:pPr>
            <a:r>
              <a:rPr lang="pl-PL" i="1" dirty="0" smtClean="0"/>
              <a:t>W. Okoń	</a:t>
            </a:r>
            <a:endParaRPr lang="pl-PL" i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69160"/>
            <a:ext cx="1800200" cy="1156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Cele wychowania przedszkolnego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2400" dirty="0"/>
              <a:t>W</a:t>
            </a:r>
            <a:r>
              <a:rPr lang="pl-PL" sz="2400" dirty="0" smtClean="0"/>
              <a:t>prowadzenie </a:t>
            </a:r>
            <a:r>
              <a:rPr lang="pl-PL" sz="2400" dirty="0"/>
              <a:t>dzieci w świat wartości estetycznych i rozwijanie </a:t>
            </a:r>
            <a:r>
              <a:rPr lang="pl-PL" sz="2400" dirty="0" smtClean="0"/>
              <a:t>umiejętności wypowiadania </a:t>
            </a:r>
            <a:r>
              <a:rPr lang="pl-PL" sz="2400" dirty="0"/>
              <a:t>się poprzez muzykę, </a:t>
            </a:r>
            <a:r>
              <a:rPr lang="pl-PL" sz="2400" b="1" dirty="0"/>
              <a:t>małe formy teatralne </a:t>
            </a:r>
            <a:r>
              <a:rPr lang="pl-PL" sz="2400" dirty="0" smtClean="0"/>
              <a:t>oraz sztuki plastyczne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32539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Dziecko kończące przedszkole i rozpoczynające naukę w szkole podstawowej: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pl-PL" dirty="0"/>
              <a:t>Wychowanie przez sztukę – dziecko widzem </a:t>
            </a:r>
            <a:endParaRPr lang="pl-PL" dirty="0" smtClean="0"/>
          </a:p>
          <a:p>
            <a:pPr marL="45720" indent="0">
              <a:buNone/>
            </a:pPr>
            <a:r>
              <a:rPr lang="pl-PL" dirty="0" smtClean="0"/>
              <a:t>i </a:t>
            </a:r>
            <a:r>
              <a:rPr lang="pl-PL" dirty="0"/>
              <a:t>aktorem.</a:t>
            </a:r>
          </a:p>
          <a:p>
            <a:pPr marL="45720" indent="0">
              <a:buNone/>
            </a:pPr>
            <a:r>
              <a:rPr lang="pl-PL" dirty="0" smtClean="0"/>
              <a:t>1</a:t>
            </a:r>
            <a:r>
              <a:rPr lang="pl-PL" dirty="0"/>
              <a:t>) wie, jak należy się zachować na uroczystościach, np. na koncercie, festynie,</a:t>
            </a:r>
          </a:p>
          <a:p>
            <a:pPr marL="45720" indent="0">
              <a:buNone/>
            </a:pPr>
            <a:r>
              <a:rPr lang="pl-PL" dirty="0" smtClean="0"/>
              <a:t>przedstawieniu</a:t>
            </a:r>
            <a:r>
              <a:rPr lang="pl-PL" dirty="0"/>
              <a:t>, w teatrze, w kinie;</a:t>
            </a:r>
          </a:p>
          <a:p>
            <a:pPr marL="45720" indent="0">
              <a:buNone/>
            </a:pPr>
            <a:r>
              <a:rPr lang="pl-PL" dirty="0"/>
              <a:t>2) odgrywa role w zabawach parateatralnych, posługując się mową, </a:t>
            </a:r>
            <a:r>
              <a:rPr lang="pl-PL" dirty="0" smtClean="0"/>
              <a:t>mimiką, gestem </a:t>
            </a:r>
            <a:r>
              <a:rPr lang="pl-PL" dirty="0"/>
              <a:t>i ruchem; umie posługiwać się rekwizytami (np. </a:t>
            </a:r>
            <a:r>
              <a:rPr lang="pl-PL" dirty="0" smtClean="0"/>
              <a:t>maską)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8869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Edukacja polonistyczna.</a:t>
            </a:r>
            <a:br>
              <a:rPr lang="pl-PL" sz="2800" dirty="0" smtClean="0"/>
            </a:br>
            <a:r>
              <a:rPr lang="pl-PL" sz="2800" dirty="0" smtClean="0"/>
              <a:t>Uczeń kończący klasę I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pl-PL" dirty="0"/>
              <a:t>W</a:t>
            </a:r>
            <a:r>
              <a:rPr lang="pl-PL" dirty="0" smtClean="0"/>
              <a:t> </a:t>
            </a:r>
            <a:r>
              <a:rPr lang="pl-PL" dirty="0"/>
              <a:t>zakresie umiejętności wypowiadania się w </a:t>
            </a:r>
            <a:r>
              <a:rPr lang="pl-PL" b="1" dirty="0"/>
              <a:t>małych formach teatralnych:</a:t>
            </a:r>
          </a:p>
          <a:p>
            <a:pPr marL="45720" indent="0">
              <a:buNone/>
            </a:pPr>
            <a:r>
              <a:rPr lang="pl-PL" dirty="0"/>
              <a:t>a) uczestniczy w zabawie teatralnej, ilustruje mimiką, gestem, </a:t>
            </a:r>
            <a:r>
              <a:rPr lang="pl-PL" dirty="0" smtClean="0"/>
              <a:t>ruchem  zachowania </a:t>
            </a:r>
            <a:r>
              <a:rPr lang="pl-PL" dirty="0"/>
              <a:t>bohatera literackiego lub wymyślonego,</a:t>
            </a:r>
          </a:p>
          <a:p>
            <a:pPr marL="45720" indent="0">
              <a:buNone/>
            </a:pPr>
            <a:r>
              <a:rPr lang="pl-PL" dirty="0"/>
              <a:t>b) rozumie umowne znaczenie rekwizytu i umie posłużyć się </a:t>
            </a:r>
            <a:r>
              <a:rPr lang="pl-PL" dirty="0" smtClean="0"/>
              <a:t>nim w odgrywanej </a:t>
            </a:r>
            <a:r>
              <a:rPr lang="pl-PL" dirty="0"/>
              <a:t>scence,</a:t>
            </a:r>
          </a:p>
          <a:p>
            <a:pPr marL="45720" indent="0">
              <a:buNone/>
            </a:pPr>
            <a:r>
              <a:rPr lang="pl-PL" dirty="0"/>
              <a:t>c) odtwarza z pamięci teksty dla dzieci, </a:t>
            </a:r>
            <a:endParaRPr lang="pl-PL" dirty="0" smtClean="0"/>
          </a:p>
          <a:p>
            <a:pPr marL="45720" indent="0">
              <a:buNone/>
            </a:pPr>
            <a:r>
              <a:rPr lang="pl-PL" dirty="0" smtClean="0"/>
              <a:t>np</a:t>
            </a:r>
            <a:r>
              <a:rPr lang="pl-PL" dirty="0"/>
              <a:t>. wiersze, piosenki, </a:t>
            </a:r>
            <a:r>
              <a:rPr lang="pl-PL" dirty="0" smtClean="0"/>
              <a:t>fragmenty prozy</a:t>
            </a:r>
            <a:r>
              <a:rPr lang="pl-PL" dirty="0"/>
              <a:t>.</a:t>
            </a:r>
          </a:p>
          <a:p>
            <a:pPr marL="4572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8259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Zalecane warunki i sposób realizacji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pl-PL" b="1" dirty="0"/>
              <a:t>Każde dziecko jest uzdolnione. Nauczyciel ma odkryć te </a:t>
            </a:r>
            <a:r>
              <a:rPr lang="pl-PL" b="1" dirty="0" smtClean="0"/>
              <a:t>uzdolnienia i </a:t>
            </a:r>
            <a:r>
              <a:rPr lang="pl-PL" b="1" dirty="0"/>
              <a:t>je rozwijać</a:t>
            </a:r>
            <a:r>
              <a:rPr lang="pl-PL" dirty="0"/>
              <a:t>. W trosce o to, aby dzieci odczuwały satysfakcję </a:t>
            </a:r>
            <a:endParaRPr lang="pl-PL" dirty="0" smtClean="0"/>
          </a:p>
          <a:p>
            <a:pPr marL="45720" indent="0">
              <a:buNone/>
            </a:pPr>
            <a:r>
              <a:rPr lang="pl-PL" dirty="0" smtClean="0"/>
              <a:t>z działalności twórczej</a:t>
            </a:r>
            <a:r>
              <a:rPr lang="pl-PL" dirty="0"/>
              <a:t>, trzeba </a:t>
            </a:r>
            <a:r>
              <a:rPr lang="pl-PL" dirty="0" smtClean="0"/>
              <a:t>stwarzać </a:t>
            </a:r>
            <a:r>
              <a:rPr lang="pl-PL" dirty="0"/>
              <a:t>im warunki do prezentowania swych </a:t>
            </a:r>
            <a:r>
              <a:rPr lang="pl-PL" dirty="0" smtClean="0"/>
              <a:t>osiągnięć, np</a:t>
            </a:r>
            <a:r>
              <a:rPr lang="pl-PL" dirty="0"/>
              <a:t>. </a:t>
            </a:r>
            <a:r>
              <a:rPr lang="pl-PL" b="1" dirty="0"/>
              <a:t>muzycznych, wokalnych, </a:t>
            </a:r>
            <a:r>
              <a:rPr lang="pl-PL" b="1" dirty="0" smtClean="0"/>
              <a:t>recytatorskich</a:t>
            </a:r>
            <a:r>
              <a:rPr lang="pl-PL" b="1" dirty="0"/>
              <a:t>, </a:t>
            </a:r>
            <a:r>
              <a:rPr lang="pl-PL" dirty="0"/>
              <a:t>tanecznych, </a:t>
            </a:r>
            <a:r>
              <a:rPr lang="pl-PL" dirty="0" smtClean="0"/>
              <a:t>sportowych, konstrukcyjnych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11349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/>
              <a:t>E</a:t>
            </a:r>
            <a:r>
              <a:rPr lang="pl-PL" sz="2800" dirty="0" smtClean="0"/>
              <a:t>dukacja polonistyczna</a:t>
            </a:r>
            <a:br>
              <a:rPr lang="pl-PL" sz="2800" dirty="0" smtClean="0"/>
            </a:br>
            <a:r>
              <a:rPr lang="pl-PL" sz="2800" dirty="0" smtClean="0"/>
              <a:t>Uczeń po klasie III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pl-PL" dirty="0" smtClean="0"/>
              <a:t>2. </a:t>
            </a:r>
            <a:r>
              <a:rPr lang="pl-PL" dirty="0"/>
              <a:t>A</a:t>
            </a:r>
            <a:r>
              <a:rPr lang="pl-PL" dirty="0" smtClean="0"/>
              <a:t>nalizuje </a:t>
            </a:r>
            <a:r>
              <a:rPr lang="pl-PL" dirty="0"/>
              <a:t>i </a:t>
            </a:r>
            <a:r>
              <a:rPr lang="pl-PL" dirty="0" smtClean="0"/>
              <a:t>interpretuje </a:t>
            </a:r>
            <a:r>
              <a:rPr lang="pl-PL" dirty="0"/>
              <a:t>teksty kultury </a:t>
            </a:r>
          </a:p>
          <a:p>
            <a:pPr marL="45720" indent="0">
              <a:buNone/>
            </a:pPr>
            <a:r>
              <a:rPr lang="pl-PL" dirty="0" smtClean="0"/>
              <a:t>c) czyta </a:t>
            </a:r>
            <a:r>
              <a:rPr lang="pl-PL" dirty="0"/>
              <a:t>teksty i recytuje wiersze, z uwzględnieniem interpunkcji i intonacji</a:t>
            </a:r>
            <a:r>
              <a:rPr lang="pl-PL" dirty="0" smtClean="0"/>
              <a:t>,</a:t>
            </a:r>
          </a:p>
          <a:p>
            <a:pPr marL="45720" indent="0">
              <a:buNone/>
            </a:pPr>
            <a:r>
              <a:rPr lang="pl-PL" dirty="0" smtClean="0"/>
              <a:t>3. Tworzy wypowiedzi:</a:t>
            </a:r>
          </a:p>
          <a:p>
            <a:pPr marL="45720" indent="0">
              <a:buNone/>
            </a:pPr>
            <a:r>
              <a:rPr lang="pl-PL" dirty="0" smtClean="0"/>
              <a:t>d) dba </a:t>
            </a:r>
            <a:r>
              <a:rPr lang="pl-PL" dirty="0"/>
              <a:t>o kulturę wypowiadania się; poprawnie artykułuje głoski, </a:t>
            </a:r>
            <a:r>
              <a:rPr lang="pl-PL" dirty="0" smtClean="0"/>
              <a:t>akcentuje wyrazy</a:t>
            </a:r>
            <a:r>
              <a:rPr lang="pl-PL" dirty="0"/>
              <a:t>, stosuje pauzy i właściwą intonację w zdaniu </a:t>
            </a:r>
            <a:r>
              <a:rPr lang="pl-PL" dirty="0" smtClean="0"/>
              <a:t>oznajmującym, pytającym </a:t>
            </a:r>
            <a:r>
              <a:rPr lang="pl-PL" dirty="0"/>
              <a:t>i rozkazującym; stosuje formuły grzecznościowe</a:t>
            </a:r>
          </a:p>
        </p:txBody>
      </p:sp>
    </p:spTree>
    <p:extLst>
      <p:ext uri="{BB962C8B-B14F-4D97-AF65-F5344CB8AC3E}">
        <p14:creationId xmlns="" xmlns:p14="http://schemas.microsoft.com/office/powerpoint/2010/main" val="156686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465</TotalTime>
  <Words>723</Words>
  <Application>Microsoft Office PowerPoint</Application>
  <PresentationFormat>Pokaz na ekranie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Aerodynamiczny</vt:lpstr>
      <vt:lpstr>Edukacja teatralna  w podstawie programowej</vt:lpstr>
      <vt:lpstr>Edukacja teatralna – co to takiego?</vt:lpstr>
      <vt:lpstr>Edukacja teatralna – co to takiego?</vt:lpstr>
      <vt:lpstr>Slajd 4</vt:lpstr>
      <vt:lpstr>Cele wychowania przedszkolnego</vt:lpstr>
      <vt:lpstr>Dziecko kończące przedszkole i rozpoczynające naukę w szkole podstawowej: </vt:lpstr>
      <vt:lpstr>Edukacja polonistyczna. Uczeń kończący klasę I </vt:lpstr>
      <vt:lpstr>Zalecane warunki i sposób realizacji</vt:lpstr>
      <vt:lpstr>Edukacja polonistyczna Uczeń po klasie III</vt:lpstr>
      <vt:lpstr>Edukacja polonistyczna klasy IV-VI</vt:lpstr>
      <vt:lpstr>Edukacja polonistyczna klasy IV-VI</vt:lpstr>
      <vt:lpstr>Edukacja polonistyczna klasy IV-VI</vt:lpstr>
      <vt:lpstr>III etap edukacyjny</vt:lpstr>
      <vt:lpstr>Slajd 14</vt:lpstr>
      <vt:lpstr>Prezentacje</vt:lpstr>
      <vt:lpstr>Prezentacje</vt:lpstr>
      <vt:lpstr> Dziękuję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WOM</dc:creator>
  <cp:lastModifiedBy>Twoja nazwa użytkownika</cp:lastModifiedBy>
  <cp:revision>66</cp:revision>
  <dcterms:created xsi:type="dcterms:W3CDTF">2011-09-26T10:44:34Z</dcterms:created>
  <dcterms:modified xsi:type="dcterms:W3CDTF">2013-03-12T18:54:06Z</dcterms:modified>
</cp:coreProperties>
</file>